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1" r:id="rId3"/>
  </p:sldMasterIdLst>
  <p:notesMasterIdLst>
    <p:notesMasterId r:id="rId19"/>
  </p:notesMasterIdLst>
  <p:handoutMasterIdLst>
    <p:handoutMasterId r:id="rId20"/>
  </p:handoutMasterIdLst>
  <p:sldIdLst>
    <p:sldId id="279" r:id="rId4"/>
    <p:sldId id="293" r:id="rId5"/>
    <p:sldId id="292" r:id="rId6"/>
    <p:sldId id="290" r:id="rId7"/>
    <p:sldId id="291" r:id="rId8"/>
    <p:sldId id="301" r:id="rId9"/>
    <p:sldId id="302" r:id="rId10"/>
    <p:sldId id="295" r:id="rId11"/>
    <p:sldId id="300" r:id="rId12"/>
    <p:sldId id="296" r:id="rId13"/>
    <p:sldId id="298" r:id="rId14"/>
    <p:sldId id="299" r:id="rId15"/>
    <p:sldId id="288" r:id="rId16"/>
    <p:sldId id="297" r:id="rId17"/>
    <p:sldId id="294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01"/>
    <a:srgbClr val="948B5B"/>
    <a:srgbClr val="00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914" autoAdjust="0"/>
  </p:normalViewPr>
  <p:slideViewPr>
    <p:cSldViewPr showGuides="1">
      <p:cViewPr>
        <p:scale>
          <a:sx n="100" d="100"/>
          <a:sy n="100" d="100"/>
        </p:scale>
        <p:origin x="-984" y="216"/>
      </p:cViewPr>
      <p:guideLst>
        <p:guide orient="horz" pos="3813"/>
        <p:guide pos="4785"/>
      </p:guideLst>
    </p:cSldViewPr>
  </p:slideViewPr>
  <p:outlineViewPr>
    <p:cViewPr>
      <p:scale>
        <a:sx n="33" d="100"/>
        <a:sy n="33" d="100"/>
      </p:scale>
      <p:origin x="0" y="25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2BC87-7FE7-41A3-BAE3-9AC2B96602C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0F4585A-07AB-4598-8721-4C3644E06704}">
      <dgm:prSet phldrT="[Szöveg]"/>
      <dgm:spPr/>
      <dgm:t>
        <a:bodyPr/>
        <a:lstStyle/>
        <a:p>
          <a:r>
            <a:rPr lang="hu-HU" dirty="0" smtClean="0"/>
            <a:t>0% </a:t>
          </a:r>
          <a:r>
            <a:rPr lang="hu-HU" dirty="0" err="1" smtClean="0"/>
            <a:t>-os</a:t>
          </a:r>
          <a:r>
            <a:rPr lang="hu-HU" dirty="0" smtClean="0"/>
            <a:t> saját hozzájárulással rendelkező ajánlatkérő</a:t>
          </a:r>
          <a:endParaRPr lang="en-US" noProof="0" dirty="0" smtClean="0"/>
        </a:p>
      </dgm:t>
    </dgm:pt>
    <dgm:pt modelId="{4222DD94-E113-4D50-B8CC-4614020CDA43}" type="parTrans" cxnId="{A23484D4-5C6F-4BC7-8997-1B5EE4BA75AA}">
      <dgm:prSet/>
      <dgm:spPr/>
      <dgm:t>
        <a:bodyPr/>
        <a:lstStyle/>
        <a:p>
          <a:endParaRPr lang="hu-HU"/>
        </a:p>
      </dgm:t>
    </dgm:pt>
    <dgm:pt modelId="{1AF9AB28-787E-4C0D-8493-AAD18097B510}" type="sibTrans" cxnId="{A23484D4-5C6F-4BC7-8997-1B5EE4BA75AA}">
      <dgm:prSet/>
      <dgm:spPr/>
      <dgm:t>
        <a:bodyPr/>
        <a:lstStyle/>
        <a:p>
          <a:endParaRPr lang="hu-HU"/>
        </a:p>
      </dgm:t>
    </dgm:pt>
    <dgm:pt modelId="{F408251E-6DAA-49CB-A329-B427F45BC97F}" type="asst">
      <dgm:prSet phldrT="[Szöveg]"/>
      <dgm:spPr/>
      <dgm:t>
        <a:bodyPr/>
        <a:lstStyle/>
        <a:p>
          <a:r>
            <a:rPr lang="hu-HU" dirty="0" smtClean="0"/>
            <a:t>Közvetítő</a:t>
          </a:r>
          <a:br>
            <a:rPr lang="hu-HU" dirty="0" smtClean="0"/>
          </a:br>
          <a:r>
            <a:rPr lang="hu-HU" dirty="0" smtClean="0"/>
            <a:t>10% </a:t>
          </a:r>
          <a:r>
            <a:rPr lang="hu-HU" dirty="0" err="1" smtClean="0"/>
            <a:t>-os</a:t>
          </a:r>
          <a:r>
            <a:rPr lang="hu-HU" dirty="0" smtClean="0"/>
            <a:t> pénzügyi hozzájárulás</a:t>
          </a:r>
          <a:endParaRPr lang="en-US" noProof="0" dirty="0"/>
        </a:p>
      </dgm:t>
    </dgm:pt>
    <dgm:pt modelId="{6BC5795D-1CA1-47D1-A936-828D94BBB967}" type="parTrans" cxnId="{5F35EEF1-2705-4171-A9D3-9C05830C019F}">
      <dgm:prSet/>
      <dgm:spPr/>
      <dgm:t>
        <a:bodyPr/>
        <a:lstStyle/>
        <a:p>
          <a:endParaRPr lang="hu-HU"/>
        </a:p>
      </dgm:t>
    </dgm:pt>
    <dgm:pt modelId="{564AB7A2-23B5-438F-9685-73DEDD1AFC63}" type="sibTrans" cxnId="{5F35EEF1-2705-4171-A9D3-9C05830C019F}">
      <dgm:prSet/>
      <dgm:spPr/>
      <dgm:t>
        <a:bodyPr/>
        <a:lstStyle/>
        <a:p>
          <a:endParaRPr lang="hu-HU"/>
        </a:p>
      </dgm:t>
    </dgm:pt>
    <dgm:pt modelId="{C6919768-F4DB-4DFF-BD63-A34DF2FA23CF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 smtClean="0"/>
            <a:t>Ajánlattevő1 (érvénytelen tender)</a:t>
          </a:r>
          <a:endParaRPr lang="hu-HU" dirty="0"/>
        </a:p>
      </dgm:t>
    </dgm:pt>
    <dgm:pt modelId="{E7613BA7-5418-426F-A7D7-6F5DECD39384}" type="parTrans" cxnId="{AE9D46D1-5C2F-4885-89F7-79140B54A14A}">
      <dgm:prSet/>
      <dgm:spPr/>
      <dgm:t>
        <a:bodyPr/>
        <a:lstStyle/>
        <a:p>
          <a:endParaRPr lang="hu-HU"/>
        </a:p>
      </dgm:t>
    </dgm:pt>
    <dgm:pt modelId="{2BA25BAB-4E17-4D06-A26D-4339951D6C67}" type="sibTrans" cxnId="{AE9D46D1-5C2F-4885-89F7-79140B54A14A}">
      <dgm:prSet/>
      <dgm:spPr/>
      <dgm:t>
        <a:bodyPr/>
        <a:lstStyle/>
        <a:p>
          <a:endParaRPr lang="hu-HU"/>
        </a:p>
      </dgm:t>
    </dgm:pt>
    <dgm:pt modelId="{5CC1BAFB-611F-4881-83E1-1E09E32984C2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 smtClean="0"/>
            <a:t>Ajánlattevő2 (érvénytelen tender)</a:t>
          </a:r>
          <a:endParaRPr lang="hu-HU" dirty="0"/>
        </a:p>
      </dgm:t>
    </dgm:pt>
    <dgm:pt modelId="{39AF8D31-1774-49BA-90AC-28A8145B2A2F}" type="parTrans" cxnId="{5B277112-323C-453F-AA97-5E47B87FF672}">
      <dgm:prSet/>
      <dgm:spPr/>
      <dgm:t>
        <a:bodyPr/>
        <a:lstStyle/>
        <a:p>
          <a:endParaRPr lang="hu-HU"/>
        </a:p>
      </dgm:t>
    </dgm:pt>
    <dgm:pt modelId="{18036ED1-F48C-4E9A-A2A3-4BDC41D1D515}" type="sibTrans" cxnId="{5B277112-323C-453F-AA97-5E47B87FF672}">
      <dgm:prSet/>
      <dgm:spPr/>
      <dgm:t>
        <a:bodyPr/>
        <a:lstStyle/>
        <a:p>
          <a:endParaRPr lang="hu-HU"/>
        </a:p>
      </dgm:t>
    </dgm:pt>
    <dgm:pt modelId="{789C84EB-FF16-4D42-BB10-7EEDFFE13B6C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 smtClean="0"/>
            <a:t>Ajánlattevő3 (</a:t>
          </a:r>
          <a:r>
            <a:rPr lang="hu-HU" dirty="0" smtClean="0">
              <a:solidFill>
                <a:srgbClr val="EE6F01"/>
              </a:solidFill>
            </a:rPr>
            <a:t>győztes</a:t>
          </a:r>
          <a:r>
            <a:rPr lang="hu-HU" dirty="0" smtClean="0"/>
            <a:t>)</a:t>
          </a:r>
          <a:endParaRPr lang="hu-HU" dirty="0"/>
        </a:p>
      </dgm:t>
    </dgm:pt>
    <dgm:pt modelId="{9651BC5A-0AC8-4804-A503-A071D65FFC36}" type="parTrans" cxnId="{C50BBD30-4AA5-4032-91E8-5BCBED776C78}">
      <dgm:prSet/>
      <dgm:spPr/>
      <dgm:t>
        <a:bodyPr/>
        <a:lstStyle/>
        <a:p>
          <a:endParaRPr lang="hu-HU"/>
        </a:p>
      </dgm:t>
    </dgm:pt>
    <dgm:pt modelId="{A2F6B57E-D6D0-4C55-9F60-77AB75936F35}" type="sibTrans" cxnId="{C50BBD30-4AA5-4032-91E8-5BCBED776C78}">
      <dgm:prSet/>
      <dgm:spPr/>
      <dgm:t>
        <a:bodyPr/>
        <a:lstStyle/>
        <a:p>
          <a:endParaRPr lang="hu-HU"/>
        </a:p>
      </dgm:t>
    </dgm:pt>
    <dgm:pt modelId="{20586AEB-180D-4D56-AB71-4AC9FD6CCD3A}" type="pres">
      <dgm:prSet presAssocID="{E3C2BC87-7FE7-41A3-BAE3-9AC2B96602C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3A97597-413D-44AE-9F1A-577C6FC5F544}" type="pres">
      <dgm:prSet presAssocID="{60F4585A-07AB-4598-8721-4C3644E06704}" presName="hierRoot1" presStyleCnt="0">
        <dgm:presLayoutVars>
          <dgm:hierBranch val="init"/>
        </dgm:presLayoutVars>
      </dgm:prSet>
      <dgm:spPr/>
    </dgm:pt>
    <dgm:pt modelId="{2C2AE13A-4EA2-4A8A-98C1-A0C704DD1D26}" type="pres">
      <dgm:prSet presAssocID="{60F4585A-07AB-4598-8721-4C3644E06704}" presName="rootComposite1" presStyleCnt="0"/>
      <dgm:spPr/>
    </dgm:pt>
    <dgm:pt modelId="{AEC775BB-6908-4529-BAD9-B7A34C434CB6}" type="pres">
      <dgm:prSet presAssocID="{60F4585A-07AB-4598-8721-4C3644E06704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847D2F7-7C09-4D44-A7BA-9E066857DCB8}" type="pres">
      <dgm:prSet presAssocID="{60F4585A-07AB-4598-8721-4C3644E06704}" presName="topArc1" presStyleLbl="parChTrans1D1" presStyleIdx="0" presStyleCnt="10"/>
      <dgm:spPr/>
    </dgm:pt>
    <dgm:pt modelId="{03B6F62D-10FC-45A9-B93A-16D12A0F3362}" type="pres">
      <dgm:prSet presAssocID="{60F4585A-07AB-4598-8721-4C3644E06704}" presName="bottomArc1" presStyleLbl="parChTrans1D1" presStyleIdx="1" presStyleCnt="10"/>
      <dgm:spPr/>
    </dgm:pt>
    <dgm:pt modelId="{7996E210-7BF7-4C7E-A28B-A021948402D2}" type="pres">
      <dgm:prSet presAssocID="{60F4585A-07AB-4598-8721-4C3644E06704}" presName="topConnNode1" presStyleLbl="node1" presStyleIdx="0" presStyleCnt="0"/>
      <dgm:spPr/>
      <dgm:t>
        <a:bodyPr/>
        <a:lstStyle/>
        <a:p>
          <a:endParaRPr lang="hu-HU"/>
        </a:p>
      </dgm:t>
    </dgm:pt>
    <dgm:pt modelId="{23896688-86BF-45A6-9412-D1E160226AB8}" type="pres">
      <dgm:prSet presAssocID="{60F4585A-07AB-4598-8721-4C3644E06704}" presName="hierChild2" presStyleCnt="0"/>
      <dgm:spPr/>
    </dgm:pt>
    <dgm:pt modelId="{54B0A652-56B1-4325-A2D3-9079351D21BE}" type="pres">
      <dgm:prSet presAssocID="{E7613BA7-5418-426F-A7D7-6F5DECD39384}" presName="Name28" presStyleLbl="parChTrans1D2" presStyleIdx="0" presStyleCnt="4"/>
      <dgm:spPr/>
      <dgm:t>
        <a:bodyPr/>
        <a:lstStyle/>
        <a:p>
          <a:endParaRPr lang="hu-HU"/>
        </a:p>
      </dgm:t>
    </dgm:pt>
    <dgm:pt modelId="{580837FC-3E86-4F24-802A-F24FBEC446A1}" type="pres">
      <dgm:prSet presAssocID="{C6919768-F4DB-4DFF-BD63-A34DF2FA23CF}" presName="hierRoot2" presStyleCnt="0">
        <dgm:presLayoutVars>
          <dgm:hierBranch val="init"/>
        </dgm:presLayoutVars>
      </dgm:prSet>
      <dgm:spPr/>
    </dgm:pt>
    <dgm:pt modelId="{63CD3EFD-820B-45AE-8011-472484B0FF61}" type="pres">
      <dgm:prSet presAssocID="{C6919768-F4DB-4DFF-BD63-A34DF2FA23CF}" presName="rootComposite2" presStyleCnt="0"/>
      <dgm:spPr/>
    </dgm:pt>
    <dgm:pt modelId="{04B937F3-7ED4-4838-A761-5284EA024A40}" type="pres">
      <dgm:prSet presAssocID="{C6919768-F4DB-4DFF-BD63-A34DF2FA23C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D032C2E-EE59-4ED9-9A52-2E20DDE5A873}" type="pres">
      <dgm:prSet presAssocID="{C6919768-F4DB-4DFF-BD63-A34DF2FA23CF}" presName="topArc2" presStyleLbl="parChTrans1D1" presStyleIdx="2" presStyleCnt="10"/>
      <dgm:spPr/>
    </dgm:pt>
    <dgm:pt modelId="{1D18E67C-8851-4498-A644-7ABB077D4C54}" type="pres">
      <dgm:prSet presAssocID="{C6919768-F4DB-4DFF-BD63-A34DF2FA23CF}" presName="bottomArc2" presStyleLbl="parChTrans1D1" presStyleIdx="3" presStyleCnt="10"/>
      <dgm:spPr/>
    </dgm:pt>
    <dgm:pt modelId="{6EE6FECD-4A84-4945-89F1-29C6574B821E}" type="pres">
      <dgm:prSet presAssocID="{C6919768-F4DB-4DFF-BD63-A34DF2FA23CF}" presName="topConnNode2" presStyleLbl="node2" presStyleIdx="0" presStyleCnt="0"/>
      <dgm:spPr/>
      <dgm:t>
        <a:bodyPr/>
        <a:lstStyle/>
        <a:p>
          <a:endParaRPr lang="hu-HU"/>
        </a:p>
      </dgm:t>
    </dgm:pt>
    <dgm:pt modelId="{4CE3D61A-A11F-4EDC-BCAA-749365B7B7EF}" type="pres">
      <dgm:prSet presAssocID="{C6919768-F4DB-4DFF-BD63-A34DF2FA23CF}" presName="hierChild4" presStyleCnt="0"/>
      <dgm:spPr/>
    </dgm:pt>
    <dgm:pt modelId="{FE957CBA-6AD3-46E6-8617-0CD1996E6F46}" type="pres">
      <dgm:prSet presAssocID="{C6919768-F4DB-4DFF-BD63-A34DF2FA23CF}" presName="hierChild5" presStyleCnt="0"/>
      <dgm:spPr/>
    </dgm:pt>
    <dgm:pt modelId="{11839092-B5FA-4A12-BE8F-9E99B82993E0}" type="pres">
      <dgm:prSet presAssocID="{39AF8D31-1774-49BA-90AC-28A8145B2A2F}" presName="Name28" presStyleLbl="parChTrans1D2" presStyleIdx="1" presStyleCnt="4"/>
      <dgm:spPr/>
      <dgm:t>
        <a:bodyPr/>
        <a:lstStyle/>
        <a:p>
          <a:endParaRPr lang="hu-HU"/>
        </a:p>
      </dgm:t>
    </dgm:pt>
    <dgm:pt modelId="{1FB61AFF-91FD-4C54-938A-C56C6B92A67B}" type="pres">
      <dgm:prSet presAssocID="{5CC1BAFB-611F-4881-83E1-1E09E32984C2}" presName="hierRoot2" presStyleCnt="0">
        <dgm:presLayoutVars>
          <dgm:hierBranch val="init"/>
        </dgm:presLayoutVars>
      </dgm:prSet>
      <dgm:spPr/>
    </dgm:pt>
    <dgm:pt modelId="{B3F6F79E-3665-4A88-8E38-E72486AB87A3}" type="pres">
      <dgm:prSet presAssocID="{5CC1BAFB-611F-4881-83E1-1E09E32984C2}" presName="rootComposite2" presStyleCnt="0"/>
      <dgm:spPr/>
    </dgm:pt>
    <dgm:pt modelId="{70220561-2C89-4898-AB34-C799093071E8}" type="pres">
      <dgm:prSet presAssocID="{5CC1BAFB-611F-4881-83E1-1E09E32984C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0383983-A9FA-4BF7-8D31-6F431278D01D}" type="pres">
      <dgm:prSet presAssocID="{5CC1BAFB-611F-4881-83E1-1E09E32984C2}" presName="topArc2" presStyleLbl="parChTrans1D1" presStyleIdx="4" presStyleCnt="10"/>
      <dgm:spPr/>
    </dgm:pt>
    <dgm:pt modelId="{23AD04CC-0A8A-4ECA-A70F-D71CA04CB1F3}" type="pres">
      <dgm:prSet presAssocID="{5CC1BAFB-611F-4881-83E1-1E09E32984C2}" presName="bottomArc2" presStyleLbl="parChTrans1D1" presStyleIdx="5" presStyleCnt="10"/>
      <dgm:spPr/>
    </dgm:pt>
    <dgm:pt modelId="{22028B69-B7BE-41D0-8A7A-E800973E6F7D}" type="pres">
      <dgm:prSet presAssocID="{5CC1BAFB-611F-4881-83E1-1E09E32984C2}" presName="topConnNode2" presStyleLbl="node2" presStyleIdx="0" presStyleCnt="0"/>
      <dgm:spPr/>
      <dgm:t>
        <a:bodyPr/>
        <a:lstStyle/>
        <a:p>
          <a:endParaRPr lang="hu-HU"/>
        </a:p>
      </dgm:t>
    </dgm:pt>
    <dgm:pt modelId="{D0C9AD8C-AE49-47A1-A434-69FF05A96054}" type="pres">
      <dgm:prSet presAssocID="{5CC1BAFB-611F-4881-83E1-1E09E32984C2}" presName="hierChild4" presStyleCnt="0"/>
      <dgm:spPr/>
    </dgm:pt>
    <dgm:pt modelId="{14111E77-3257-423B-97D7-DB6F395AA175}" type="pres">
      <dgm:prSet presAssocID="{5CC1BAFB-611F-4881-83E1-1E09E32984C2}" presName="hierChild5" presStyleCnt="0"/>
      <dgm:spPr/>
    </dgm:pt>
    <dgm:pt modelId="{5BEC646F-A680-4962-9052-AEE5AA721CEB}" type="pres">
      <dgm:prSet presAssocID="{9651BC5A-0AC8-4804-A503-A071D65FFC36}" presName="Name28" presStyleLbl="parChTrans1D2" presStyleIdx="2" presStyleCnt="4"/>
      <dgm:spPr/>
      <dgm:t>
        <a:bodyPr/>
        <a:lstStyle/>
        <a:p>
          <a:endParaRPr lang="hu-HU"/>
        </a:p>
      </dgm:t>
    </dgm:pt>
    <dgm:pt modelId="{D11DD856-95C1-43F5-9964-77552A8409AD}" type="pres">
      <dgm:prSet presAssocID="{789C84EB-FF16-4D42-BB10-7EEDFFE13B6C}" presName="hierRoot2" presStyleCnt="0">
        <dgm:presLayoutVars>
          <dgm:hierBranch val="init"/>
        </dgm:presLayoutVars>
      </dgm:prSet>
      <dgm:spPr/>
    </dgm:pt>
    <dgm:pt modelId="{6AD49AA0-9C67-482C-B95E-06782721E299}" type="pres">
      <dgm:prSet presAssocID="{789C84EB-FF16-4D42-BB10-7EEDFFE13B6C}" presName="rootComposite2" presStyleCnt="0"/>
      <dgm:spPr/>
    </dgm:pt>
    <dgm:pt modelId="{7D04F762-5F56-4E5B-B770-D05ABB3C8707}" type="pres">
      <dgm:prSet presAssocID="{789C84EB-FF16-4D42-BB10-7EEDFFE13B6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BEC6A06-3180-410D-9D42-F123B26A8E9F}" type="pres">
      <dgm:prSet presAssocID="{789C84EB-FF16-4D42-BB10-7EEDFFE13B6C}" presName="topArc2" presStyleLbl="parChTrans1D1" presStyleIdx="6" presStyleCnt="10"/>
      <dgm:spPr/>
    </dgm:pt>
    <dgm:pt modelId="{715C199D-ECCC-4392-97DF-04EC446C083A}" type="pres">
      <dgm:prSet presAssocID="{789C84EB-FF16-4D42-BB10-7EEDFFE13B6C}" presName="bottomArc2" presStyleLbl="parChTrans1D1" presStyleIdx="7" presStyleCnt="10"/>
      <dgm:spPr/>
    </dgm:pt>
    <dgm:pt modelId="{86150A4F-F6A5-4E60-A5ED-EBC52A927F61}" type="pres">
      <dgm:prSet presAssocID="{789C84EB-FF16-4D42-BB10-7EEDFFE13B6C}" presName="topConnNode2" presStyleLbl="node2" presStyleIdx="0" presStyleCnt="0"/>
      <dgm:spPr/>
      <dgm:t>
        <a:bodyPr/>
        <a:lstStyle/>
        <a:p>
          <a:endParaRPr lang="hu-HU"/>
        </a:p>
      </dgm:t>
    </dgm:pt>
    <dgm:pt modelId="{F131D03C-6E99-4F6B-BEB6-6455B1053B37}" type="pres">
      <dgm:prSet presAssocID="{789C84EB-FF16-4D42-BB10-7EEDFFE13B6C}" presName="hierChild4" presStyleCnt="0"/>
      <dgm:spPr/>
    </dgm:pt>
    <dgm:pt modelId="{1CBE0554-62D6-421F-BB47-DBB4278DB1C6}" type="pres">
      <dgm:prSet presAssocID="{789C84EB-FF16-4D42-BB10-7EEDFFE13B6C}" presName="hierChild5" presStyleCnt="0"/>
      <dgm:spPr/>
    </dgm:pt>
    <dgm:pt modelId="{25F7F262-E719-42D8-8066-1C8CCA367D1F}" type="pres">
      <dgm:prSet presAssocID="{60F4585A-07AB-4598-8721-4C3644E06704}" presName="hierChild3" presStyleCnt="0"/>
      <dgm:spPr/>
    </dgm:pt>
    <dgm:pt modelId="{31F9E002-D186-4B00-A203-9776034191CC}" type="pres">
      <dgm:prSet presAssocID="{6BC5795D-1CA1-47D1-A936-828D94BBB967}" presName="Name101" presStyleLbl="parChTrans1D2" presStyleIdx="3" presStyleCnt="4"/>
      <dgm:spPr/>
      <dgm:t>
        <a:bodyPr/>
        <a:lstStyle/>
        <a:p>
          <a:endParaRPr lang="hu-HU"/>
        </a:p>
      </dgm:t>
    </dgm:pt>
    <dgm:pt modelId="{6FEE1065-DBAE-437D-89BE-2B8E0BE4F078}" type="pres">
      <dgm:prSet presAssocID="{F408251E-6DAA-49CB-A329-B427F45BC97F}" presName="hierRoot3" presStyleCnt="0">
        <dgm:presLayoutVars>
          <dgm:hierBranch val="init"/>
        </dgm:presLayoutVars>
      </dgm:prSet>
      <dgm:spPr/>
    </dgm:pt>
    <dgm:pt modelId="{F52F2A61-0B8D-44FF-97E6-81ACAA51C714}" type="pres">
      <dgm:prSet presAssocID="{F408251E-6DAA-49CB-A329-B427F45BC97F}" presName="rootComposite3" presStyleCnt="0"/>
      <dgm:spPr/>
    </dgm:pt>
    <dgm:pt modelId="{0D7BB8F9-56E0-4189-86C2-11E503959555}" type="pres">
      <dgm:prSet presAssocID="{F408251E-6DAA-49CB-A329-B427F45BC97F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620DD07-EEDF-4515-945A-7E5B49B10E37}" type="pres">
      <dgm:prSet presAssocID="{F408251E-6DAA-49CB-A329-B427F45BC97F}" presName="topArc3" presStyleLbl="parChTrans1D1" presStyleIdx="8" presStyleCnt="10"/>
      <dgm:spPr/>
    </dgm:pt>
    <dgm:pt modelId="{4F542716-64CF-4FEE-90A6-DF34B6BBB979}" type="pres">
      <dgm:prSet presAssocID="{F408251E-6DAA-49CB-A329-B427F45BC97F}" presName="bottomArc3" presStyleLbl="parChTrans1D1" presStyleIdx="9" presStyleCnt="10"/>
      <dgm:spPr/>
    </dgm:pt>
    <dgm:pt modelId="{B174B44E-99D6-4551-A29D-8C59B802FA7B}" type="pres">
      <dgm:prSet presAssocID="{F408251E-6DAA-49CB-A329-B427F45BC97F}" presName="topConnNode3" presStyleLbl="asst1" presStyleIdx="0" presStyleCnt="0"/>
      <dgm:spPr/>
      <dgm:t>
        <a:bodyPr/>
        <a:lstStyle/>
        <a:p>
          <a:endParaRPr lang="hu-HU"/>
        </a:p>
      </dgm:t>
    </dgm:pt>
    <dgm:pt modelId="{F749D03D-30F9-4617-A09C-AFBFFDBFB4FC}" type="pres">
      <dgm:prSet presAssocID="{F408251E-6DAA-49CB-A329-B427F45BC97F}" presName="hierChild6" presStyleCnt="0"/>
      <dgm:spPr/>
    </dgm:pt>
    <dgm:pt modelId="{80E41CC8-8E21-4DAA-A8E6-B0ADAA9CC6BA}" type="pres">
      <dgm:prSet presAssocID="{F408251E-6DAA-49CB-A329-B427F45BC97F}" presName="hierChild7" presStyleCnt="0"/>
      <dgm:spPr/>
    </dgm:pt>
  </dgm:ptLst>
  <dgm:cxnLst>
    <dgm:cxn modelId="{C50BBD30-4AA5-4032-91E8-5BCBED776C78}" srcId="{60F4585A-07AB-4598-8721-4C3644E06704}" destId="{789C84EB-FF16-4D42-BB10-7EEDFFE13B6C}" srcOrd="3" destOrd="0" parTransId="{9651BC5A-0AC8-4804-A503-A071D65FFC36}" sibTransId="{A2F6B57E-D6D0-4C55-9F60-77AB75936F35}"/>
    <dgm:cxn modelId="{A23484D4-5C6F-4BC7-8997-1B5EE4BA75AA}" srcId="{E3C2BC87-7FE7-41A3-BAE3-9AC2B96602C1}" destId="{60F4585A-07AB-4598-8721-4C3644E06704}" srcOrd="0" destOrd="0" parTransId="{4222DD94-E113-4D50-B8CC-4614020CDA43}" sibTransId="{1AF9AB28-787E-4C0D-8493-AAD18097B510}"/>
    <dgm:cxn modelId="{2095BD80-C839-475C-9DCB-9E3175BD752F}" type="presOf" srcId="{E3C2BC87-7FE7-41A3-BAE3-9AC2B96602C1}" destId="{20586AEB-180D-4D56-AB71-4AC9FD6CCD3A}" srcOrd="0" destOrd="0" presId="urn:microsoft.com/office/officeart/2008/layout/HalfCircleOrganizationChart"/>
    <dgm:cxn modelId="{1075016A-8F8D-4B3D-9849-AAD87BA81594}" type="presOf" srcId="{789C84EB-FF16-4D42-BB10-7EEDFFE13B6C}" destId="{86150A4F-F6A5-4E60-A5ED-EBC52A927F61}" srcOrd="1" destOrd="0" presId="urn:microsoft.com/office/officeart/2008/layout/HalfCircleOrganizationChart"/>
    <dgm:cxn modelId="{C3C040E0-214F-4B73-BB52-E595716CEDC4}" type="presOf" srcId="{5CC1BAFB-611F-4881-83E1-1E09E32984C2}" destId="{70220561-2C89-4898-AB34-C799093071E8}" srcOrd="0" destOrd="0" presId="urn:microsoft.com/office/officeart/2008/layout/HalfCircleOrganizationChart"/>
    <dgm:cxn modelId="{AE9D46D1-5C2F-4885-89F7-79140B54A14A}" srcId="{60F4585A-07AB-4598-8721-4C3644E06704}" destId="{C6919768-F4DB-4DFF-BD63-A34DF2FA23CF}" srcOrd="1" destOrd="0" parTransId="{E7613BA7-5418-426F-A7D7-6F5DECD39384}" sibTransId="{2BA25BAB-4E17-4D06-A26D-4339951D6C67}"/>
    <dgm:cxn modelId="{EE7A4168-95E2-4091-8A0C-3B76D26BF486}" type="presOf" srcId="{60F4585A-07AB-4598-8721-4C3644E06704}" destId="{7996E210-7BF7-4C7E-A28B-A021948402D2}" srcOrd="1" destOrd="0" presId="urn:microsoft.com/office/officeart/2008/layout/HalfCircleOrganizationChart"/>
    <dgm:cxn modelId="{5B277112-323C-453F-AA97-5E47B87FF672}" srcId="{60F4585A-07AB-4598-8721-4C3644E06704}" destId="{5CC1BAFB-611F-4881-83E1-1E09E32984C2}" srcOrd="2" destOrd="0" parTransId="{39AF8D31-1774-49BA-90AC-28A8145B2A2F}" sibTransId="{18036ED1-F48C-4E9A-A2A3-4BDC41D1D515}"/>
    <dgm:cxn modelId="{0D8423A2-C12E-4F42-9853-37D981F58AA7}" type="presOf" srcId="{C6919768-F4DB-4DFF-BD63-A34DF2FA23CF}" destId="{6EE6FECD-4A84-4945-89F1-29C6574B821E}" srcOrd="1" destOrd="0" presId="urn:microsoft.com/office/officeart/2008/layout/HalfCircleOrganizationChart"/>
    <dgm:cxn modelId="{508A3578-25C7-473B-AA8E-FD11899D6737}" type="presOf" srcId="{789C84EB-FF16-4D42-BB10-7EEDFFE13B6C}" destId="{7D04F762-5F56-4E5B-B770-D05ABB3C8707}" srcOrd="0" destOrd="0" presId="urn:microsoft.com/office/officeart/2008/layout/HalfCircleOrganizationChart"/>
    <dgm:cxn modelId="{058F1606-6D71-4767-80EC-166ADFFA8984}" type="presOf" srcId="{60F4585A-07AB-4598-8721-4C3644E06704}" destId="{AEC775BB-6908-4529-BAD9-B7A34C434CB6}" srcOrd="0" destOrd="0" presId="urn:microsoft.com/office/officeart/2008/layout/HalfCircleOrganizationChart"/>
    <dgm:cxn modelId="{5F35EEF1-2705-4171-A9D3-9C05830C019F}" srcId="{60F4585A-07AB-4598-8721-4C3644E06704}" destId="{F408251E-6DAA-49CB-A329-B427F45BC97F}" srcOrd="0" destOrd="0" parTransId="{6BC5795D-1CA1-47D1-A936-828D94BBB967}" sibTransId="{564AB7A2-23B5-438F-9685-73DEDD1AFC63}"/>
    <dgm:cxn modelId="{902B0550-FD8D-4645-8CF4-6B9A803E3DE5}" type="presOf" srcId="{39AF8D31-1774-49BA-90AC-28A8145B2A2F}" destId="{11839092-B5FA-4A12-BE8F-9E99B82993E0}" srcOrd="0" destOrd="0" presId="urn:microsoft.com/office/officeart/2008/layout/HalfCircleOrganizationChart"/>
    <dgm:cxn modelId="{74C51E5F-6AD1-474A-8B20-5AE04A3BD748}" type="presOf" srcId="{6BC5795D-1CA1-47D1-A936-828D94BBB967}" destId="{31F9E002-D186-4B00-A203-9776034191CC}" srcOrd="0" destOrd="0" presId="urn:microsoft.com/office/officeart/2008/layout/HalfCircleOrganizationChart"/>
    <dgm:cxn modelId="{0934DE0E-D703-434D-A587-75686017A23C}" type="presOf" srcId="{9651BC5A-0AC8-4804-A503-A071D65FFC36}" destId="{5BEC646F-A680-4962-9052-AEE5AA721CEB}" srcOrd="0" destOrd="0" presId="urn:microsoft.com/office/officeart/2008/layout/HalfCircleOrganizationChart"/>
    <dgm:cxn modelId="{6CF68328-2FDF-4A4C-BE15-BE4F4D74EC88}" type="presOf" srcId="{E7613BA7-5418-426F-A7D7-6F5DECD39384}" destId="{54B0A652-56B1-4325-A2D3-9079351D21BE}" srcOrd="0" destOrd="0" presId="urn:microsoft.com/office/officeart/2008/layout/HalfCircleOrganizationChart"/>
    <dgm:cxn modelId="{33D79882-12F3-4D1E-BEAD-87699E9F4918}" type="presOf" srcId="{5CC1BAFB-611F-4881-83E1-1E09E32984C2}" destId="{22028B69-B7BE-41D0-8A7A-E800973E6F7D}" srcOrd="1" destOrd="0" presId="urn:microsoft.com/office/officeart/2008/layout/HalfCircleOrganizationChart"/>
    <dgm:cxn modelId="{FFDCBBC9-57AA-461F-A011-E189D2099189}" type="presOf" srcId="{F408251E-6DAA-49CB-A329-B427F45BC97F}" destId="{0D7BB8F9-56E0-4189-86C2-11E503959555}" srcOrd="0" destOrd="0" presId="urn:microsoft.com/office/officeart/2008/layout/HalfCircleOrganizationChart"/>
    <dgm:cxn modelId="{606B6F80-9459-4F12-BC4A-FDCCC56D0D1C}" type="presOf" srcId="{C6919768-F4DB-4DFF-BD63-A34DF2FA23CF}" destId="{04B937F3-7ED4-4838-A761-5284EA024A40}" srcOrd="0" destOrd="0" presId="urn:microsoft.com/office/officeart/2008/layout/HalfCircleOrganizationChart"/>
    <dgm:cxn modelId="{7BB8553A-DD2F-4540-9798-8140DAEF0BCB}" type="presOf" srcId="{F408251E-6DAA-49CB-A329-B427F45BC97F}" destId="{B174B44E-99D6-4551-A29D-8C59B802FA7B}" srcOrd="1" destOrd="0" presId="urn:microsoft.com/office/officeart/2008/layout/HalfCircleOrganizationChart"/>
    <dgm:cxn modelId="{E3C3E19A-BF2B-4861-887A-F4DB9AC1529A}" type="presParOf" srcId="{20586AEB-180D-4D56-AB71-4AC9FD6CCD3A}" destId="{33A97597-413D-44AE-9F1A-577C6FC5F544}" srcOrd="0" destOrd="0" presId="urn:microsoft.com/office/officeart/2008/layout/HalfCircleOrganizationChart"/>
    <dgm:cxn modelId="{866E7EFA-EE78-4D9A-9B20-4041880BF403}" type="presParOf" srcId="{33A97597-413D-44AE-9F1A-577C6FC5F544}" destId="{2C2AE13A-4EA2-4A8A-98C1-A0C704DD1D26}" srcOrd="0" destOrd="0" presId="urn:microsoft.com/office/officeart/2008/layout/HalfCircleOrganizationChart"/>
    <dgm:cxn modelId="{77CA9323-DBF5-4D30-BBED-42B35E649AEB}" type="presParOf" srcId="{2C2AE13A-4EA2-4A8A-98C1-A0C704DD1D26}" destId="{AEC775BB-6908-4529-BAD9-B7A34C434CB6}" srcOrd="0" destOrd="0" presId="urn:microsoft.com/office/officeart/2008/layout/HalfCircleOrganizationChart"/>
    <dgm:cxn modelId="{26EB42E8-A45F-45E8-ADAF-A41B07207C2B}" type="presParOf" srcId="{2C2AE13A-4EA2-4A8A-98C1-A0C704DD1D26}" destId="{4847D2F7-7C09-4D44-A7BA-9E066857DCB8}" srcOrd="1" destOrd="0" presId="urn:microsoft.com/office/officeart/2008/layout/HalfCircleOrganizationChart"/>
    <dgm:cxn modelId="{DB43FBD0-8FC1-49F1-B12A-DA85A4224F86}" type="presParOf" srcId="{2C2AE13A-4EA2-4A8A-98C1-A0C704DD1D26}" destId="{03B6F62D-10FC-45A9-B93A-16D12A0F3362}" srcOrd="2" destOrd="0" presId="urn:microsoft.com/office/officeart/2008/layout/HalfCircleOrganizationChart"/>
    <dgm:cxn modelId="{67554D8B-CD49-41CA-B4CD-A973F39EB3BC}" type="presParOf" srcId="{2C2AE13A-4EA2-4A8A-98C1-A0C704DD1D26}" destId="{7996E210-7BF7-4C7E-A28B-A021948402D2}" srcOrd="3" destOrd="0" presId="urn:microsoft.com/office/officeart/2008/layout/HalfCircleOrganizationChart"/>
    <dgm:cxn modelId="{DE9B9D4A-AE33-420E-BDA0-762473B5145B}" type="presParOf" srcId="{33A97597-413D-44AE-9F1A-577C6FC5F544}" destId="{23896688-86BF-45A6-9412-D1E160226AB8}" srcOrd="1" destOrd="0" presId="urn:microsoft.com/office/officeart/2008/layout/HalfCircleOrganizationChart"/>
    <dgm:cxn modelId="{5F84054F-635E-4AC8-8D54-A07E7DB33AAB}" type="presParOf" srcId="{23896688-86BF-45A6-9412-D1E160226AB8}" destId="{54B0A652-56B1-4325-A2D3-9079351D21BE}" srcOrd="0" destOrd="0" presId="urn:microsoft.com/office/officeart/2008/layout/HalfCircleOrganizationChart"/>
    <dgm:cxn modelId="{4011F411-919B-4544-A0CD-BA3EE2E62DF2}" type="presParOf" srcId="{23896688-86BF-45A6-9412-D1E160226AB8}" destId="{580837FC-3E86-4F24-802A-F24FBEC446A1}" srcOrd="1" destOrd="0" presId="urn:microsoft.com/office/officeart/2008/layout/HalfCircleOrganizationChart"/>
    <dgm:cxn modelId="{FBDA1E8E-2851-4538-84C6-AA9144F0C688}" type="presParOf" srcId="{580837FC-3E86-4F24-802A-F24FBEC446A1}" destId="{63CD3EFD-820B-45AE-8011-472484B0FF61}" srcOrd="0" destOrd="0" presId="urn:microsoft.com/office/officeart/2008/layout/HalfCircleOrganizationChart"/>
    <dgm:cxn modelId="{ED3116B1-4E83-470E-BE3B-48DE24F75C18}" type="presParOf" srcId="{63CD3EFD-820B-45AE-8011-472484B0FF61}" destId="{04B937F3-7ED4-4838-A761-5284EA024A40}" srcOrd="0" destOrd="0" presId="urn:microsoft.com/office/officeart/2008/layout/HalfCircleOrganizationChart"/>
    <dgm:cxn modelId="{1AC0F07C-8A5E-4BAF-A6EA-F3031278B5E0}" type="presParOf" srcId="{63CD3EFD-820B-45AE-8011-472484B0FF61}" destId="{8D032C2E-EE59-4ED9-9A52-2E20DDE5A873}" srcOrd="1" destOrd="0" presId="urn:microsoft.com/office/officeart/2008/layout/HalfCircleOrganizationChart"/>
    <dgm:cxn modelId="{DCBB494F-C5CA-4591-8971-6DEC8F410F58}" type="presParOf" srcId="{63CD3EFD-820B-45AE-8011-472484B0FF61}" destId="{1D18E67C-8851-4498-A644-7ABB077D4C54}" srcOrd="2" destOrd="0" presId="urn:microsoft.com/office/officeart/2008/layout/HalfCircleOrganizationChart"/>
    <dgm:cxn modelId="{C61E4131-3B07-4ADC-A6ED-C19CFDE2529D}" type="presParOf" srcId="{63CD3EFD-820B-45AE-8011-472484B0FF61}" destId="{6EE6FECD-4A84-4945-89F1-29C6574B821E}" srcOrd="3" destOrd="0" presId="urn:microsoft.com/office/officeart/2008/layout/HalfCircleOrganizationChart"/>
    <dgm:cxn modelId="{7066128D-54A2-4069-854B-FAE88764C1F2}" type="presParOf" srcId="{580837FC-3E86-4F24-802A-F24FBEC446A1}" destId="{4CE3D61A-A11F-4EDC-BCAA-749365B7B7EF}" srcOrd="1" destOrd="0" presId="urn:microsoft.com/office/officeart/2008/layout/HalfCircleOrganizationChart"/>
    <dgm:cxn modelId="{0682F1B1-C677-4E6D-A8AC-5D150504F7B6}" type="presParOf" srcId="{580837FC-3E86-4F24-802A-F24FBEC446A1}" destId="{FE957CBA-6AD3-46E6-8617-0CD1996E6F46}" srcOrd="2" destOrd="0" presId="urn:microsoft.com/office/officeart/2008/layout/HalfCircleOrganizationChart"/>
    <dgm:cxn modelId="{ED9FB8B4-788D-4A54-9B82-AF50647761E3}" type="presParOf" srcId="{23896688-86BF-45A6-9412-D1E160226AB8}" destId="{11839092-B5FA-4A12-BE8F-9E99B82993E0}" srcOrd="2" destOrd="0" presId="urn:microsoft.com/office/officeart/2008/layout/HalfCircleOrganizationChart"/>
    <dgm:cxn modelId="{59BF9575-C979-4F8D-9C67-C27C494354BC}" type="presParOf" srcId="{23896688-86BF-45A6-9412-D1E160226AB8}" destId="{1FB61AFF-91FD-4C54-938A-C56C6B92A67B}" srcOrd="3" destOrd="0" presId="urn:microsoft.com/office/officeart/2008/layout/HalfCircleOrganizationChart"/>
    <dgm:cxn modelId="{FC285496-7A33-4BA1-BD29-CDAD11C4D5E6}" type="presParOf" srcId="{1FB61AFF-91FD-4C54-938A-C56C6B92A67B}" destId="{B3F6F79E-3665-4A88-8E38-E72486AB87A3}" srcOrd="0" destOrd="0" presId="urn:microsoft.com/office/officeart/2008/layout/HalfCircleOrganizationChart"/>
    <dgm:cxn modelId="{C970D2BD-C815-4814-8DF2-6AA002D77226}" type="presParOf" srcId="{B3F6F79E-3665-4A88-8E38-E72486AB87A3}" destId="{70220561-2C89-4898-AB34-C799093071E8}" srcOrd="0" destOrd="0" presId="urn:microsoft.com/office/officeart/2008/layout/HalfCircleOrganizationChart"/>
    <dgm:cxn modelId="{E1C82A44-7A77-4AB1-8AD7-BB61EBABF927}" type="presParOf" srcId="{B3F6F79E-3665-4A88-8E38-E72486AB87A3}" destId="{20383983-A9FA-4BF7-8D31-6F431278D01D}" srcOrd="1" destOrd="0" presId="urn:microsoft.com/office/officeart/2008/layout/HalfCircleOrganizationChart"/>
    <dgm:cxn modelId="{88336661-4BB6-49C4-8587-211CFC7A3CF8}" type="presParOf" srcId="{B3F6F79E-3665-4A88-8E38-E72486AB87A3}" destId="{23AD04CC-0A8A-4ECA-A70F-D71CA04CB1F3}" srcOrd="2" destOrd="0" presId="urn:microsoft.com/office/officeart/2008/layout/HalfCircleOrganizationChart"/>
    <dgm:cxn modelId="{0227448A-32C9-42AD-8FF2-3313019EE958}" type="presParOf" srcId="{B3F6F79E-3665-4A88-8E38-E72486AB87A3}" destId="{22028B69-B7BE-41D0-8A7A-E800973E6F7D}" srcOrd="3" destOrd="0" presId="urn:microsoft.com/office/officeart/2008/layout/HalfCircleOrganizationChart"/>
    <dgm:cxn modelId="{724C8475-192B-44EB-837E-6D03ADEEDB08}" type="presParOf" srcId="{1FB61AFF-91FD-4C54-938A-C56C6B92A67B}" destId="{D0C9AD8C-AE49-47A1-A434-69FF05A96054}" srcOrd="1" destOrd="0" presId="urn:microsoft.com/office/officeart/2008/layout/HalfCircleOrganizationChart"/>
    <dgm:cxn modelId="{5C4D274E-A832-414A-B248-D507C47CE83A}" type="presParOf" srcId="{1FB61AFF-91FD-4C54-938A-C56C6B92A67B}" destId="{14111E77-3257-423B-97D7-DB6F395AA175}" srcOrd="2" destOrd="0" presId="urn:microsoft.com/office/officeart/2008/layout/HalfCircleOrganizationChart"/>
    <dgm:cxn modelId="{E4AD123D-F9C8-49C6-8330-4F89842F39C9}" type="presParOf" srcId="{23896688-86BF-45A6-9412-D1E160226AB8}" destId="{5BEC646F-A680-4962-9052-AEE5AA721CEB}" srcOrd="4" destOrd="0" presId="urn:microsoft.com/office/officeart/2008/layout/HalfCircleOrganizationChart"/>
    <dgm:cxn modelId="{5459EA11-6F76-479B-A409-7E7DC17CF3A8}" type="presParOf" srcId="{23896688-86BF-45A6-9412-D1E160226AB8}" destId="{D11DD856-95C1-43F5-9964-77552A8409AD}" srcOrd="5" destOrd="0" presId="urn:microsoft.com/office/officeart/2008/layout/HalfCircleOrganizationChart"/>
    <dgm:cxn modelId="{CE978646-F928-4267-8564-711FB2D98D8C}" type="presParOf" srcId="{D11DD856-95C1-43F5-9964-77552A8409AD}" destId="{6AD49AA0-9C67-482C-B95E-06782721E299}" srcOrd="0" destOrd="0" presId="urn:microsoft.com/office/officeart/2008/layout/HalfCircleOrganizationChart"/>
    <dgm:cxn modelId="{2163EF97-54ED-4234-9F82-F5B360A5B203}" type="presParOf" srcId="{6AD49AA0-9C67-482C-B95E-06782721E299}" destId="{7D04F762-5F56-4E5B-B770-D05ABB3C8707}" srcOrd="0" destOrd="0" presId="urn:microsoft.com/office/officeart/2008/layout/HalfCircleOrganizationChart"/>
    <dgm:cxn modelId="{DF9277D8-6122-4C5B-9105-A43EF1BDB8B3}" type="presParOf" srcId="{6AD49AA0-9C67-482C-B95E-06782721E299}" destId="{BBEC6A06-3180-410D-9D42-F123B26A8E9F}" srcOrd="1" destOrd="0" presId="urn:microsoft.com/office/officeart/2008/layout/HalfCircleOrganizationChart"/>
    <dgm:cxn modelId="{90CAD77E-F50A-462C-828A-D2E2386D4A7F}" type="presParOf" srcId="{6AD49AA0-9C67-482C-B95E-06782721E299}" destId="{715C199D-ECCC-4392-97DF-04EC446C083A}" srcOrd="2" destOrd="0" presId="urn:microsoft.com/office/officeart/2008/layout/HalfCircleOrganizationChart"/>
    <dgm:cxn modelId="{CE7D0D22-72EC-4F64-AD74-90844B0A8D39}" type="presParOf" srcId="{6AD49AA0-9C67-482C-B95E-06782721E299}" destId="{86150A4F-F6A5-4E60-A5ED-EBC52A927F61}" srcOrd="3" destOrd="0" presId="urn:microsoft.com/office/officeart/2008/layout/HalfCircleOrganizationChart"/>
    <dgm:cxn modelId="{443CDDD9-274C-49ED-91C7-A477881CD300}" type="presParOf" srcId="{D11DD856-95C1-43F5-9964-77552A8409AD}" destId="{F131D03C-6E99-4F6B-BEB6-6455B1053B37}" srcOrd="1" destOrd="0" presId="urn:microsoft.com/office/officeart/2008/layout/HalfCircleOrganizationChart"/>
    <dgm:cxn modelId="{1E255547-B3EA-4B49-BF75-295163E0DA15}" type="presParOf" srcId="{D11DD856-95C1-43F5-9964-77552A8409AD}" destId="{1CBE0554-62D6-421F-BB47-DBB4278DB1C6}" srcOrd="2" destOrd="0" presId="urn:microsoft.com/office/officeart/2008/layout/HalfCircleOrganizationChart"/>
    <dgm:cxn modelId="{D42EE5D5-9879-4F44-B777-B1A8C9F749A3}" type="presParOf" srcId="{33A97597-413D-44AE-9F1A-577C6FC5F544}" destId="{25F7F262-E719-42D8-8066-1C8CCA367D1F}" srcOrd="2" destOrd="0" presId="urn:microsoft.com/office/officeart/2008/layout/HalfCircleOrganizationChart"/>
    <dgm:cxn modelId="{42C8CFC3-5028-4965-B1D8-A9418017B3BA}" type="presParOf" srcId="{25F7F262-E719-42D8-8066-1C8CCA367D1F}" destId="{31F9E002-D186-4B00-A203-9776034191CC}" srcOrd="0" destOrd="0" presId="urn:microsoft.com/office/officeart/2008/layout/HalfCircleOrganizationChart"/>
    <dgm:cxn modelId="{E8205045-3564-4FA7-9542-8F33FF50E889}" type="presParOf" srcId="{25F7F262-E719-42D8-8066-1C8CCA367D1F}" destId="{6FEE1065-DBAE-437D-89BE-2B8E0BE4F078}" srcOrd="1" destOrd="0" presId="urn:microsoft.com/office/officeart/2008/layout/HalfCircleOrganizationChart"/>
    <dgm:cxn modelId="{B7425044-16A6-420E-A093-6496ADF371D4}" type="presParOf" srcId="{6FEE1065-DBAE-437D-89BE-2B8E0BE4F078}" destId="{F52F2A61-0B8D-44FF-97E6-81ACAA51C714}" srcOrd="0" destOrd="0" presId="urn:microsoft.com/office/officeart/2008/layout/HalfCircleOrganizationChart"/>
    <dgm:cxn modelId="{C940297C-AA31-43E5-B4D2-D422CD981994}" type="presParOf" srcId="{F52F2A61-0B8D-44FF-97E6-81ACAA51C714}" destId="{0D7BB8F9-56E0-4189-86C2-11E503959555}" srcOrd="0" destOrd="0" presId="urn:microsoft.com/office/officeart/2008/layout/HalfCircleOrganizationChart"/>
    <dgm:cxn modelId="{F6A43AC7-DEB5-4537-B9A2-9DF63877CE29}" type="presParOf" srcId="{F52F2A61-0B8D-44FF-97E6-81ACAA51C714}" destId="{D620DD07-EEDF-4515-945A-7E5B49B10E37}" srcOrd="1" destOrd="0" presId="urn:microsoft.com/office/officeart/2008/layout/HalfCircleOrganizationChart"/>
    <dgm:cxn modelId="{4B8E280F-3F77-4B90-A1AE-2C9E4894A168}" type="presParOf" srcId="{F52F2A61-0B8D-44FF-97E6-81ACAA51C714}" destId="{4F542716-64CF-4FEE-90A6-DF34B6BBB979}" srcOrd="2" destOrd="0" presId="urn:microsoft.com/office/officeart/2008/layout/HalfCircleOrganizationChart"/>
    <dgm:cxn modelId="{DAA8F1DE-A912-451C-84DC-94675A3B2548}" type="presParOf" srcId="{F52F2A61-0B8D-44FF-97E6-81ACAA51C714}" destId="{B174B44E-99D6-4551-A29D-8C59B802FA7B}" srcOrd="3" destOrd="0" presId="urn:microsoft.com/office/officeart/2008/layout/HalfCircleOrganizationChart"/>
    <dgm:cxn modelId="{4B6ABD8B-5843-4499-A499-EE2A5A226741}" type="presParOf" srcId="{6FEE1065-DBAE-437D-89BE-2B8E0BE4F078}" destId="{F749D03D-30F9-4617-A09C-AFBFFDBFB4FC}" srcOrd="1" destOrd="0" presId="urn:microsoft.com/office/officeart/2008/layout/HalfCircleOrganizationChart"/>
    <dgm:cxn modelId="{60DC4F8D-EEE2-4108-B824-65E2A2845F54}" type="presParOf" srcId="{6FEE1065-DBAE-437D-89BE-2B8E0BE4F078}" destId="{80E41CC8-8E21-4DAA-A8E6-B0ADAA9CC6B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F5416-BC48-4B6D-9126-2F81C938400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55C170D-1F58-46C5-8CCD-F6C8AFF6512E}">
      <dgm:prSet phldrT="[Szöveg]"/>
      <dgm:spPr/>
      <dgm:t>
        <a:bodyPr/>
        <a:lstStyle/>
        <a:p>
          <a:r>
            <a:rPr lang="hu-HU" noProof="0" dirty="0" smtClean="0"/>
            <a:t>konzultáció</a:t>
          </a:r>
          <a:endParaRPr lang="en-US" noProof="0" dirty="0"/>
        </a:p>
      </dgm:t>
    </dgm:pt>
    <dgm:pt modelId="{04B6CC61-DBE3-4DCD-A8B0-DFDC6B0D26D9}" type="parTrans" cxnId="{25FC435B-0B6F-41A6-BCFF-0B0E1415BFB2}">
      <dgm:prSet/>
      <dgm:spPr/>
      <dgm:t>
        <a:bodyPr/>
        <a:lstStyle/>
        <a:p>
          <a:endParaRPr lang="hu-HU"/>
        </a:p>
      </dgm:t>
    </dgm:pt>
    <dgm:pt modelId="{D06E161A-0131-46FD-9553-39F76FCEEA46}" type="sibTrans" cxnId="{25FC435B-0B6F-41A6-BCFF-0B0E1415BFB2}">
      <dgm:prSet/>
      <dgm:spPr/>
      <dgm:t>
        <a:bodyPr/>
        <a:lstStyle/>
        <a:p>
          <a:endParaRPr lang="hu-HU"/>
        </a:p>
      </dgm:t>
    </dgm:pt>
    <dgm:pt modelId="{14833E82-8388-47CC-8040-A3F0801B02BD}">
      <dgm:prSet phldrT="[Szöveg]"/>
      <dgm:spPr/>
      <dgm:t>
        <a:bodyPr/>
        <a:lstStyle/>
        <a:p>
          <a:r>
            <a:rPr lang="hu-HU" noProof="0" dirty="0" smtClean="0"/>
            <a:t>Ajánlattételi felhívás</a:t>
          </a:r>
          <a:endParaRPr lang="en-US" noProof="0" dirty="0"/>
        </a:p>
      </dgm:t>
    </dgm:pt>
    <dgm:pt modelId="{3A46E05B-67EE-401A-BFA9-3B19F1C46899}" type="parTrans" cxnId="{660225F1-1426-4948-9397-1ABD74595976}">
      <dgm:prSet/>
      <dgm:spPr/>
      <dgm:t>
        <a:bodyPr/>
        <a:lstStyle/>
        <a:p>
          <a:endParaRPr lang="hu-HU"/>
        </a:p>
      </dgm:t>
    </dgm:pt>
    <dgm:pt modelId="{930D2361-193C-4F62-8B74-B39E6E6A33C8}" type="sibTrans" cxnId="{660225F1-1426-4948-9397-1ABD74595976}">
      <dgm:prSet/>
      <dgm:spPr/>
      <dgm:t>
        <a:bodyPr/>
        <a:lstStyle/>
        <a:p>
          <a:endParaRPr lang="hu-HU"/>
        </a:p>
      </dgm:t>
    </dgm:pt>
    <dgm:pt modelId="{B4B3D944-E22C-4E44-A857-8003F16C6A1B}">
      <dgm:prSet phldrT="[Szöveg]"/>
      <dgm:spPr/>
      <dgm:t>
        <a:bodyPr/>
        <a:lstStyle/>
        <a:p>
          <a:r>
            <a:rPr lang="hu-HU" noProof="0" dirty="0" smtClean="0"/>
            <a:t>összejátszás</a:t>
          </a:r>
          <a:endParaRPr lang="en-US" noProof="0" dirty="0"/>
        </a:p>
      </dgm:t>
    </dgm:pt>
    <dgm:pt modelId="{A1C56FBC-A495-4606-BF91-3BA4530CAFE9}" type="parTrans" cxnId="{D10D1989-189A-4150-A77D-30121F516F80}">
      <dgm:prSet/>
      <dgm:spPr/>
      <dgm:t>
        <a:bodyPr/>
        <a:lstStyle/>
        <a:p>
          <a:endParaRPr lang="hu-HU"/>
        </a:p>
      </dgm:t>
    </dgm:pt>
    <dgm:pt modelId="{3B37C03C-A33F-4C92-A72F-9427E6551BCE}" type="sibTrans" cxnId="{D10D1989-189A-4150-A77D-30121F516F80}">
      <dgm:prSet/>
      <dgm:spPr/>
      <dgm:t>
        <a:bodyPr/>
        <a:lstStyle/>
        <a:p>
          <a:endParaRPr lang="hu-HU"/>
        </a:p>
      </dgm:t>
    </dgm:pt>
    <dgm:pt modelId="{6581C87E-8253-4D8F-8E6E-DC023EF491BE}" type="pres">
      <dgm:prSet presAssocID="{610F5416-BC48-4B6D-9126-2F81C9384004}" presName="Name0" presStyleCnt="0">
        <dgm:presLayoutVars>
          <dgm:dir/>
          <dgm:resizeHandles val="exact"/>
        </dgm:presLayoutVars>
      </dgm:prSet>
      <dgm:spPr/>
    </dgm:pt>
    <dgm:pt modelId="{FDA8C401-C57A-4F27-9E9B-2A9AD87CA40A}" type="pres">
      <dgm:prSet presAssocID="{610F5416-BC48-4B6D-9126-2F81C9384004}" presName="arrow" presStyleLbl="bgShp" presStyleIdx="0" presStyleCnt="1"/>
      <dgm:spPr/>
      <dgm:t>
        <a:bodyPr/>
        <a:lstStyle/>
        <a:p>
          <a:endParaRPr lang="hu-HU"/>
        </a:p>
      </dgm:t>
    </dgm:pt>
    <dgm:pt modelId="{7D163A86-D8D5-4C75-ACDA-2F27286001BA}" type="pres">
      <dgm:prSet presAssocID="{610F5416-BC48-4B6D-9126-2F81C9384004}" presName="points" presStyleCnt="0"/>
      <dgm:spPr/>
    </dgm:pt>
    <dgm:pt modelId="{B3EDCF1D-AADE-476C-A36F-08E65C1630DC}" type="pres">
      <dgm:prSet presAssocID="{A55C170D-1F58-46C5-8CCD-F6C8AFF6512E}" presName="compositeA" presStyleCnt="0"/>
      <dgm:spPr/>
    </dgm:pt>
    <dgm:pt modelId="{BF8FBEBE-8358-40F8-9698-E62D061ADDE7}" type="pres">
      <dgm:prSet presAssocID="{A55C170D-1F58-46C5-8CCD-F6C8AFF6512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35F3E4-91CF-49A9-B83B-50B1A0695022}" type="pres">
      <dgm:prSet presAssocID="{A55C170D-1F58-46C5-8CCD-F6C8AFF6512E}" presName="circleA" presStyleLbl="node1" presStyleIdx="0" presStyleCnt="3"/>
      <dgm:spPr/>
    </dgm:pt>
    <dgm:pt modelId="{A929B24B-3B96-4E13-9753-7B609399B42A}" type="pres">
      <dgm:prSet presAssocID="{A55C170D-1F58-46C5-8CCD-F6C8AFF6512E}" presName="spaceA" presStyleCnt="0"/>
      <dgm:spPr/>
    </dgm:pt>
    <dgm:pt modelId="{4728FB83-79A0-4ED2-ACC6-799F1CD02BBC}" type="pres">
      <dgm:prSet presAssocID="{D06E161A-0131-46FD-9553-39F76FCEEA46}" presName="space" presStyleCnt="0"/>
      <dgm:spPr/>
    </dgm:pt>
    <dgm:pt modelId="{2EC8D997-C407-4B95-BC94-C03618402DDF}" type="pres">
      <dgm:prSet presAssocID="{14833E82-8388-47CC-8040-A3F0801B02BD}" presName="compositeB" presStyleCnt="0"/>
      <dgm:spPr/>
    </dgm:pt>
    <dgm:pt modelId="{3A222DDC-FC5E-449A-938D-BCDD8F8E32DF}" type="pres">
      <dgm:prSet presAssocID="{14833E82-8388-47CC-8040-A3F0801B02B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2EB855-D9EF-49CF-8E4A-E8D267A59AC2}" type="pres">
      <dgm:prSet presAssocID="{14833E82-8388-47CC-8040-A3F0801B02BD}" presName="circleB" presStyleLbl="node1" presStyleIdx="1" presStyleCnt="3"/>
      <dgm:spPr/>
    </dgm:pt>
    <dgm:pt modelId="{9E07D2D3-56BC-41FA-B8AC-599381C50F8E}" type="pres">
      <dgm:prSet presAssocID="{14833E82-8388-47CC-8040-A3F0801B02BD}" presName="spaceB" presStyleCnt="0"/>
      <dgm:spPr/>
    </dgm:pt>
    <dgm:pt modelId="{1EC5FEE1-E741-48BD-BAB0-0AD627E555EA}" type="pres">
      <dgm:prSet presAssocID="{930D2361-193C-4F62-8B74-B39E6E6A33C8}" presName="space" presStyleCnt="0"/>
      <dgm:spPr/>
    </dgm:pt>
    <dgm:pt modelId="{DEAE1C9E-C487-4656-ADC9-1F01CDFC032C}" type="pres">
      <dgm:prSet presAssocID="{B4B3D944-E22C-4E44-A857-8003F16C6A1B}" presName="compositeA" presStyleCnt="0"/>
      <dgm:spPr/>
    </dgm:pt>
    <dgm:pt modelId="{4155DCBA-178A-4B32-ACF8-6229F7DA399A}" type="pres">
      <dgm:prSet presAssocID="{B4B3D944-E22C-4E44-A857-8003F16C6A1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A4F5BE-B0D7-45CB-91E6-028E025827BA}" type="pres">
      <dgm:prSet presAssocID="{B4B3D944-E22C-4E44-A857-8003F16C6A1B}" presName="circleA" presStyleLbl="node1" presStyleIdx="2" presStyleCnt="3"/>
      <dgm:spPr/>
    </dgm:pt>
    <dgm:pt modelId="{90D8BEA6-ABE9-496D-9C7D-7E749E3064E8}" type="pres">
      <dgm:prSet presAssocID="{B4B3D944-E22C-4E44-A857-8003F16C6A1B}" presName="spaceA" presStyleCnt="0"/>
      <dgm:spPr/>
    </dgm:pt>
  </dgm:ptLst>
  <dgm:cxnLst>
    <dgm:cxn modelId="{660225F1-1426-4948-9397-1ABD74595976}" srcId="{610F5416-BC48-4B6D-9126-2F81C9384004}" destId="{14833E82-8388-47CC-8040-A3F0801B02BD}" srcOrd="1" destOrd="0" parTransId="{3A46E05B-67EE-401A-BFA9-3B19F1C46899}" sibTransId="{930D2361-193C-4F62-8B74-B39E6E6A33C8}"/>
    <dgm:cxn modelId="{B371CA05-F1E9-47EC-86D3-BC5B0B0281F7}" type="presOf" srcId="{B4B3D944-E22C-4E44-A857-8003F16C6A1B}" destId="{4155DCBA-178A-4B32-ACF8-6229F7DA399A}" srcOrd="0" destOrd="0" presId="urn:microsoft.com/office/officeart/2005/8/layout/hProcess11"/>
    <dgm:cxn modelId="{910D1C36-0609-4EF9-A417-1106A6450216}" type="presOf" srcId="{A55C170D-1F58-46C5-8CCD-F6C8AFF6512E}" destId="{BF8FBEBE-8358-40F8-9698-E62D061ADDE7}" srcOrd="0" destOrd="0" presId="urn:microsoft.com/office/officeart/2005/8/layout/hProcess11"/>
    <dgm:cxn modelId="{143FACE2-FA94-4A08-8948-01D4F5DE3C8C}" type="presOf" srcId="{14833E82-8388-47CC-8040-A3F0801B02BD}" destId="{3A222DDC-FC5E-449A-938D-BCDD8F8E32DF}" srcOrd="0" destOrd="0" presId="urn:microsoft.com/office/officeart/2005/8/layout/hProcess11"/>
    <dgm:cxn modelId="{25FC435B-0B6F-41A6-BCFF-0B0E1415BFB2}" srcId="{610F5416-BC48-4B6D-9126-2F81C9384004}" destId="{A55C170D-1F58-46C5-8CCD-F6C8AFF6512E}" srcOrd="0" destOrd="0" parTransId="{04B6CC61-DBE3-4DCD-A8B0-DFDC6B0D26D9}" sibTransId="{D06E161A-0131-46FD-9553-39F76FCEEA46}"/>
    <dgm:cxn modelId="{D10D1989-189A-4150-A77D-30121F516F80}" srcId="{610F5416-BC48-4B6D-9126-2F81C9384004}" destId="{B4B3D944-E22C-4E44-A857-8003F16C6A1B}" srcOrd="2" destOrd="0" parTransId="{A1C56FBC-A495-4606-BF91-3BA4530CAFE9}" sibTransId="{3B37C03C-A33F-4C92-A72F-9427E6551BCE}"/>
    <dgm:cxn modelId="{40589926-0FD2-4908-B8BF-349B481F563E}" type="presOf" srcId="{610F5416-BC48-4B6D-9126-2F81C9384004}" destId="{6581C87E-8253-4D8F-8E6E-DC023EF491BE}" srcOrd="0" destOrd="0" presId="urn:microsoft.com/office/officeart/2005/8/layout/hProcess11"/>
    <dgm:cxn modelId="{ED0F0487-2FD7-4F3B-9089-F5C866F7DC8F}" type="presParOf" srcId="{6581C87E-8253-4D8F-8E6E-DC023EF491BE}" destId="{FDA8C401-C57A-4F27-9E9B-2A9AD87CA40A}" srcOrd="0" destOrd="0" presId="urn:microsoft.com/office/officeart/2005/8/layout/hProcess11"/>
    <dgm:cxn modelId="{4499CFC2-30D2-4BD7-B2BD-8B2F0B6BA081}" type="presParOf" srcId="{6581C87E-8253-4D8F-8E6E-DC023EF491BE}" destId="{7D163A86-D8D5-4C75-ACDA-2F27286001BA}" srcOrd="1" destOrd="0" presId="urn:microsoft.com/office/officeart/2005/8/layout/hProcess11"/>
    <dgm:cxn modelId="{A0EA9F3E-0E2B-4863-B1E2-DA814D4CC306}" type="presParOf" srcId="{7D163A86-D8D5-4C75-ACDA-2F27286001BA}" destId="{B3EDCF1D-AADE-476C-A36F-08E65C1630DC}" srcOrd="0" destOrd="0" presId="urn:microsoft.com/office/officeart/2005/8/layout/hProcess11"/>
    <dgm:cxn modelId="{0958A5AD-314C-4A2E-BB9C-FA1C8EA12869}" type="presParOf" srcId="{B3EDCF1D-AADE-476C-A36F-08E65C1630DC}" destId="{BF8FBEBE-8358-40F8-9698-E62D061ADDE7}" srcOrd="0" destOrd="0" presId="urn:microsoft.com/office/officeart/2005/8/layout/hProcess11"/>
    <dgm:cxn modelId="{B83D6FE8-7EBC-486F-BA77-67EE57EBEF8E}" type="presParOf" srcId="{B3EDCF1D-AADE-476C-A36F-08E65C1630DC}" destId="{5135F3E4-91CF-49A9-B83B-50B1A0695022}" srcOrd="1" destOrd="0" presId="urn:microsoft.com/office/officeart/2005/8/layout/hProcess11"/>
    <dgm:cxn modelId="{BC9CB36B-D270-4FA3-A3FA-283A273AA6F9}" type="presParOf" srcId="{B3EDCF1D-AADE-476C-A36F-08E65C1630DC}" destId="{A929B24B-3B96-4E13-9753-7B609399B42A}" srcOrd="2" destOrd="0" presId="urn:microsoft.com/office/officeart/2005/8/layout/hProcess11"/>
    <dgm:cxn modelId="{3722688D-AD04-4117-8F46-D0559CCBF990}" type="presParOf" srcId="{7D163A86-D8D5-4C75-ACDA-2F27286001BA}" destId="{4728FB83-79A0-4ED2-ACC6-799F1CD02BBC}" srcOrd="1" destOrd="0" presId="urn:microsoft.com/office/officeart/2005/8/layout/hProcess11"/>
    <dgm:cxn modelId="{14F4F46E-E655-4FFE-B022-9543A542D84D}" type="presParOf" srcId="{7D163A86-D8D5-4C75-ACDA-2F27286001BA}" destId="{2EC8D997-C407-4B95-BC94-C03618402DDF}" srcOrd="2" destOrd="0" presId="urn:microsoft.com/office/officeart/2005/8/layout/hProcess11"/>
    <dgm:cxn modelId="{556BB59E-70D9-4578-8FD3-E5C98CB4202D}" type="presParOf" srcId="{2EC8D997-C407-4B95-BC94-C03618402DDF}" destId="{3A222DDC-FC5E-449A-938D-BCDD8F8E32DF}" srcOrd="0" destOrd="0" presId="urn:microsoft.com/office/officeart/2005/8/layout/hProcess11"/>
    <dgm:cxn modelId="{40AACB51-BE2E-4F56-828B-BA2C3B86662B}" type="presParOf" srcId="{2EC8D997-C407-4B95-BC94-C03618402DDF}" destId="{0D2EB855-D9EF-49CF-8E4A-E8D267A59AC2}" srcOrd="1" destOrd="0" presId="urn:microsoft.com/office/officeart/2005/8/layout/hProcess11"/>
    <dgm:cxn modelId="{3D1BF1C9-10F8-495F-AEA3-B6981F9C63B7}" type="presParOf" srcId="{2EC8D997-C407-4B95-BC94-C03618402DDF}" destId="{9E07D2D3-56BC-41FA-B8AC-599381C50F8E}" srcOrd="2" destOrd="0" presId="urn:microsoft.com/office/officeart/2005/8/layout/hProcess11"/>
    <dgm:cxn modelId="{55ED526D-3D9F-4E57-A358-B0BDD6A7E469}" type="presParOf" srcId="{7D163A86-D8D5-4C75-ACDA-2F27286001BA}" destId="{1EC5FEE1-E741-48BD-BAB0-0AD627E555EA}" srcOrd="3" destOrd="0" presId="urn:microsoft.com/office/officeart/2005/8/layout/hProcess11"/>
    <dgm:cxn modelId="{9DBB9E6D-B2C0-4838-AC36-2CC55F9A097C}" type="presParOf" srcId="{7D163A86-D8D5-4C75-ACDA-2F27286001BA}" destId="{DEAE1C9E-C487-4656-ADC9-1F01CDFC032C}" srcOrd="4" destOrd="0" presId="urn:microsoft.com/office/officeart/2005/8/layout/hProcess11"/>
    <dgm:cxn modelId="{1C5AC44D-AAE1-437F-A8A3-71FCA88D5E69}" type="presParOf" srcId="{DEAE1C9E-C487-4656-ADC9-1F01CDFC032C}" destId="{4155DCBA-178A-4B32-ACF8-6229F7DA399A}" srcOrd="0" destOrd="0" presId="urn:microsoft.com/office/officeart/2005/8/layout/hProcess11"/>
    <dgm:cxn modelId="{87802C03-9651-461A-BF15-E687779A0C1F}" type="presParOf" srcId="{DEAE1C9E-C487-4656-ADC9-1F01CDFC032C}" destId="{84A4F5BE-B0D7-45CB-91E6-028E025827BA}" srcOrd="1" destOrd="0" presId="urn:microsoft.com/office/officeart/2005/8/layout/hProcess11"/>
    <dgm:cxn modelId="{987ED5FB-24BB-4876-AB60-8798F26A6851}" type="presParOf" srcId="{DEAE1C9E-C487-4656-ADC9-1F01CDFC032C}" destId="{90D8BEA6-ABE9-496D-9C7D-7E749E3064E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E81CA-DB10-4D47-AC60-74ED0DDD25D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D073325-9A76-43C5-89E0-94F76AA4F21C}">
      <dgm:prSet phldrT="[Szöveg]"/>
      <dgm:spPr/>
      <dgm:t>
        <a:bodyPr/>
        <a:lstStyle/>
        <a:p>
          <a:r>
            <a:rPr lang="hu-HU" noProof="0" dirty="0" smtClean="0"/>
            <a:t>Előzetes megállapodások</a:t>
          </a:r>
          <a:endParaRPr lang="en-US" noProof="0" dirty="0"/>
        </a:p>
      </dgm:t>
    </dgm:pt>
    <dgm:pt modelId="{24D67981-5382-46DD-9D81-04CEF175B630}" type="parTrans" cxnId="{32DA7CC6-D535-4CC4-A4E2-CA776D3D49D2}">
      <dgm:prSet/>
      <dgm:spPr/>
      <dgm:t>
        <a:bodyPr/>
        <a:lstStyle/>
        <a:p>
          <a:endParaRPr lang="hu-HU"/>
        </a:p>
      </dgm:t>
    </dgm:pt>
    <dgm:pt modelId="{20B0386D-E7DF-478F-A73F-0DCD9EAE32E0}" type="sibTrans" cxnId="{32DA7CC6-D535-4CC4-A4E2-CA776D3D49D2}">
      <dgm:prSet/>
      <dgm:spPr/>
      <dgm:t>
        <a:bodyPr/>
        <a:lstStyle/>
        <a:p>
          <a:endParaRPr lang="hu-HU"/>
        </a:p>
      </dgm:t>
    </dgm:pt>
    <dgm:pt modelId="{B7833631-7A1C-453C-B042-1F064E1113A6}">
      <dgm:prSet phldrT="[Szöveg]"/>
      <dgm:spPr/>
      <dgm:t>
        <a:bodyPr/>
        <a:lstStyle/>
        <a:p>
          <a:r>
            <a:rPr lang="hu-HU" b="0" dirty="0" smtClean="0"/>
            <a:t>Ajánlattételi felhívás</a:t>
          </a:r>
          <a:endParaRPr lang="en-US" b="0" noProof="0" dirty="0"/>
        </a:p>
      </dgm:t>
    </dgm:pt>
    <dgm:pt modelId="{07C8379B-EFDD-40A3-9D2F-F008CA032CDF}" type="parTrans" cxnId="{5EFA07CF-96E5-4413-AA91-3A6D3CF14FD8}">
      <dgm:prSet/>
      <dgm:spPr/>
      <dgm:t>
        <a:bodyPr/>
        <a:lstStyle/>
        <a:p>
          <a:endParaRPr lang="hu-HU"/>
        </a:p>
      </dgm:t>
    </dgm:pt>
    <dgm:pt modelId="{067474DC-A3E6-4BB6-830A-DBC90BA8C65B}" type="sibTrans" cxnId="{5EFA07CF-96E5-4413-AA91-3A6D3CF14FD8}">
      <dgm:prSet/>
      <dgm:spPr/>
      <dgm:t>
        <a:bodyPr/>
        <a:lstStyle/>
        <a:p>
          <a:endParaRPr lang="hu-HU"/>
        </a:p>
      </dgm:t>
    </dgm:pt>
    <dgm:pt modelId="{6B7ADB54-0FF3-49F7-8FB5-B398D3C86366}">
      <dgm:prSet phldrT="[Szöveg]"/>
      <dgm:spPr/>
      <dgm:t>
        <a:bodyPr/>
        <a:lstStyle/>
        <a:p>
          <a:r>
            <a:rPr lang="hu-HU" noProof="0" dirty="0" smtClean="0"/>
            <a:t>Utólagos Megállapodások </a:t>
          </a:r>
          <a:r>
            <a:rPr lang="en-US" noProof="0" dirty="0" smtClean="0"/>
            <a:t>(</a:t>
          </a:r>
          <a:r>
            <a:rPr lang="hu-HU" noProof="0" dirty="0" smtClean="0"/>
            <a:t>értékelés</a:t>
          </a:r>
          <a:r>
            <a:rPr lang="en-US" noProof="0" dirty="0" smtClean="0"/>
            <a:t>)</a:t>
          </a:r>
          <a:endParaRPr lang="en-US" noProof="0" dirty="0"/>
        </a:p>
      </dgm:t>
    </dgm:pt>
    <dgm:pt modelId="{00FCBC0C-8591-4C72-8A2D-76187F80D342}" type="parTrans" cxnId="{9F5D1836-15BB-48E2-97BC-05D3698AFB55}">
      <dgm:prSet/>
      <dgm:spPr/>
      <dgm:t>
        <a:bodyPr/>
        <a:lstStyle/>
        <a:p>
          <a:endParaRPr lang="hu-HU"/>
        </a:p>
      </dgm:t>
    </dgm:pt>
    <dgm:pt modelId="{EBBB5411-B354-4139-B829-EDF4D3286930}" type="sibTrans" cxnId="{9F5D1836-15BB-48E2-97BC-05D3698AFB55}">
      <dgm:prSet/>
      <dgm:spPr/>
      <dgm:t>
        <a:bodyPr/>
        <a:lstStyle/>
        <a:p>
          <a:endParaRPr lang="hu-HU"/>
        </a:p>
      </dgm:t>
    </dgm:pt>
    <dgm:pt modelId="{82DA2ADA-5632-4628-AD94-516EBCB0C9CA}" type="pres">
      <dgm:prSet presAssocID="{2F4E81CA-DB10-4D47-AC60-74ED0DDD25D5}" presName="Name0" presStyleCnt="0">
        <dgm:presLayoutVars>
          <dgm:dir/>
          <dgm:resizeHandles val="exact"/>
        </dgm:presLayoutVars>
      </dgm:prSet>
      <dgm:spPr/>
    </dgm:pt>
    <dgm:pt modelId="{6A5D43F4-476F-4F5C-A102-E270BDA9D1E6}" type="pres">
      <dgm:prSet presAssocID="{2F4E81CA-DB10-4D47-AC60-74ED0DDD25D5}" presName="arrow" presStyleLbl="bgShp" presStyleIdx="0" presStyleCnt="1"/>
      <dgm:spPr/>
    </dgm:pt>
    <dgm:pt modelId="{1AEBC2A4-9405-4831-B96F-1D12A5023A9B}" type="pres">
      <dgm:prSet presAssocID="{2F4E81CA-DB10-4D47-AC60-74ED0DDD25D5}" presName="points" presStyleCnt="0"/>
      <dgm:spPr/>
    </dgm:pt>
    <dgm:pt modelId="{3CF054F5-E97C-43F0-99D5-31C0122E777D}" type="pres">
      <dgm:prSet presAssocID="{DD073325-9A76-43C5-89E0-94F76AA4F21C}" presName="compositeA" presStyleCnt="0"/>
      <dgm:spPr/>
    </dgm:pt>
    <dgm:pt modelId="{8F2DBA1B-C7BB-475C-822A-6E016E1F1BD4}" type="pres">
      <dgm:prSet presAssocID="{DD073325-9A76-43C5-89E0-94F76AA4F21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21E5AD-C91B-4EF2-8624-F5E435E8AE59}" type="pres">
      <dgm:prSet presAssocID="{DD073325-9A76-43C5-89E0-94F76AA4F21C}" presName="circleA" presStyleLbl="node1" presStyleIdx="0" presStyleCnt="3"/>
      <dgm:spPr/>
    </dgm:pt>
    <dgm:pt modelId="{401A34DB-6E5D-4E43-823E-BAD7BE040856}" type="pres">
      <dgm:prSet presAssocID="{DD073325-9A76-43C5-89E0-94F76AA4F21C}" presName="spaceA" presStyleCnt="0"/>
      <dgm:spPr/>
    </dgm:pt>
    <dgm:pt modelId="{E9402F9B-BE27-4474-9E6D-DE0B1FC7F162}" type="pres">
      <dgm:prSet presAssocID="{20B0386D-E7DF-478F-A73F-0DCD9EAE32E0}" presName="space" presStyleCnt="0"/>
      <dgm:spPr/>
    </dgm:pt>
    <dgm:pt modelId="{FD5DCF71-9653-498A-B680-18813875DC76}" type="pres">
      <dgm:prSet presAssocID="{B7833631-7A1C-453C-B042-1F064E1113A6}" presName="compositeB" presStyleCnt="0"/>
      <dgm:spPr/>
    </dgm:pt>
    <dgm:pt modelId="{DA2279CA-A6D0-4E6C-8E81-F1D083EFA9D5}" type="pres">
      <dgm:prSet presAssocID="{B7833631-7A1C-453C-B042-1F064E1113A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CC8CAF-1304-4426-B08B-9675D016508F}" type="pres">
      <dgm:prSet presAssocID="{B7833631-7A1C-453C-B042-1F064E1113A6}" presName="circleB" presStyleLbl="node1" presStyleIdx="1" presStyleCnt="3" custLinFactNeighborX="970" custLinFactNeighborY="-3156"/>
      <dgm:spPr/>
    </dgm:pt>
    <dgm:pt modelId="{2D514B55-2EBB-4194-829D-15114FD309E2}" type="pres">
      <dgm:prSet presAssocID="{B7833631-7A1C-453C-B042-1F064E1113A6}" presName="spaceB" presStyleCnt="0"/>
      <dgm:spPr/>
    </dgm:pt>
    <dgm:pt modelId="{DB357D21-6E2F-4D3E-A5F7-3EDFFF78C825}" type="pres">
      <dgm:prSet presAssocID="{067474DC-A3E6-4BB6-830A-DBC90BA8C65B}" presName="space" presStyleCnt="0"/>
      <dgm:spPr/>
    </dgm:pt>
    <dgm:pt modelId="{A0AD6DDA-B8E2-400C-9428-7E8EB310CD6A}" type="pres">
      <dgm:prSet presAssocID="{6B7ADB54-0FF3-49F7-8FB5-B398D3C86366}" presName="compositeA" presStyleCnt="0"/>
      <dgm:spPr/>
    </dgm:pt>
    <dgm:pt modelId="{4391926D-F618-45A3-85B8-7FEE5D397DE4}" type="pres">
      <dgm:prSet presAssocID="{6B7ADB54-0FF3-49F7-8FB5-B398D3C8636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CC50DA-3B7C-4D7C-AAF8-8C8B57FB3A48}" type="pres">
      <dgm:prSet presAssocID="{6B7ADB54-0FF3-49F7-8FB5-B398D3C86366}" presName="circleA" presStyleLbl="node1" presStyleIdx="2" presStyleCnt="3"/>
      <dgm:spPr/>
    </dgm:pt>
    <dgm:pt modelId="{5A4E57A7-561A-47B0-9B21-05BB4C4AFC22}" type="pres">
      <dgm:prSet presAssocID="{6B7ADB54-0FF3-49F7-8FB5-B398D3C86366}" presName="spaceA" presStyleCnt="0"/>
      <dgm:spPr/>
    </dgm:pt>
  </dgm:ptLst>
  <dgm:cxnLst>
    <dgm:cxn modelId="{CB7E5557-1793-4308-AE03-45E536E45247}" type="presOf" srcId="{2F4E81CA-DB10-4D47-AC60-74ED0DDD25D5}" destId="{82DA2ADA-5632-4628-AD94-516EBCB0C9CA}" srcOrd="0" destOrd="0" presId="urn:microsoft.com/office/officeart/2005/8/layout/hProcess11"/>
    <dgm:cxn modelId="{9F5D1836-15BB-48E2-97BC-05D3698AFB55}" srcId="{2F4E81CA-DB10-4D47-AC60-74ED0DDD25D5}" destId="{6B7ADB54-0FF3-49F7-8FB5-B398D3C86366}" srcOrd="2" destOrd="0" parTransId="{00FCBC0C-8591-4C72-8A2D-76187F80D342}" sibTransId="{EBBB5411-B354-4139-B829-EDF4D3286930}"/>
    <dgm:cxn modelId="{5EFA07CF-96E5-4413-AA91-3A6D3CF14FD8}" srcId="{2F4E81CA-DB10-4D47-AC60-74ED0DDD25D5}" destId="{B7833631-7A1C-453C-B042-1F064E1113A6}" srcOrd="1" destOrd="0" parTransId="{07C8379B-EFDD-40A3-9D2F-F008CA032CDF}" sibTransId="{067474DC-A3E6-4BB6-830A-DBC90BA8C65B}"/>
    <dgm:cxn modelId="{87325F5D-3C14-4D3E-8BCE-A528856ABFA7}" type="presOf" srcId="{6B7ADB54-0FF3-49F7-8FB5-B398D3C86366}" destId="{4391926D-F618-45A3-85B8-7FEE5D397DE4}" srcOrd="0" destOrd="0" presId="urn:microsoft.com/office/officeart/2005/8/layout/hProcess11"/>
    <dgm:cxn modelId="{D8DF47B9-B309-4FBF-A135-B89C880EAE8B}" type="presOf" srcId="{DD073325-9A76-43C5-89E0-94F76AA4F21C}" destId="{8F2DBA1B-C7BB-475C-822A-6E016E1F1BD4}" srcOrd="0" destOrd="0" presId="urn:microsoft.com/office/officeart/2005/8/layout/hProcess11"/>
    <dgm:cxn modelId="{F03F1B48-842F-4A16-ACFB-4C01917D4AA6}" type="presOf" srcId="{B7833631-7A1C-453C-B042-1F064E1113A6}" destId="{DA2279CA-A6D0-4E6C-8E81-F1D083EFA9D5}" srcOrd="0" destOrd="0" presId="urn:microsoft.com/office/officeart/2005/8/layout/hProcess11"/>
    <dgm:cxn modelId="{32DA7CC6-D535-4CC4-A4E2-CA776D3D49D2}" srcId="{2F4E81CA-DB10-4D47-AC60-74ED0DDD25D5}" destId="{DD073325-9A76-43C5-89E0-94F76AA4F21C}" srcOrd="0" destOrd="0" parTransId="{24D67981-5382-46DD-9D81-04CEF175B630}" sibTransId="{20B0386D-E7DF-478F-A73F-0DCD9EAE32E0}"/>
    <dgm:cxn modelId="{B45AB624-4DDD-40CA-B69D-A6789F089750}" type="presParOf" srcId="{82DA2ADA-5632-4628-AD94-516EBCB0C9CA}" destId="{6A5D43F4-476F-4F5C-A102-E270BDA9D1E6}" srcOrd="0" destOrd="0" presId="urn:microsoft.com/office/officeart/2005/8/layout/hProcess11"/>
    <dgm:cxn modelId="{7D4E6BF2-4F73-4BC9-A218-6D1CAF97BDD1}" type="presParOf" srcId="{82DA2ADA-5632-4628-AD94-516EBCB0C9CA}" destId="{1AEBC2A4-9405-4831-B96F-1D12A5023A9B}" srcOrd="1" destOrd="0" presId="urn:microsoft.com/office/officeart/2005/8/layout/hProcess11"/>
    <dgm:cxn modelId="{38CE9E76-B10A-4D1B-A4F9-9041B5CC9B45}" type="presParOf" srcId="{1AEBC2A4-9405-4831-B96F-1D12A5023A9B}" destId="{3CF054F5-E97C-43F0-99D5-31C0122E777D}" srcOrd="0" destOrd="0" presId="urn:microsoft.com/office/officeart/2005/8/layout/hProcess11"/>
    <dgm:cxn modelId="{80F65C27-3498-49D0-B9B9-07ED8FE19C53}" type="presParOf" srcId="{3CF054F5-E97C-43F0-99D5-31C0122E777D}" destId="{8F2DBA1B-C7BB-475C-822A-6E016E1F1BD4}" srcOrd="0" destOrd="0" presId="urn:microsoft.com/office/officeart/2005/8/layout/hProcess11"/>
    <dgm:cxn modelId="{A61F238E-D6AC-4547-92D3-F49BB00C541A}" type="presParOf" srcId="{3CF054F5-E97C-43F0-99D5-31C0122E777D}" destId="{0F21E5AD-C91B-4EF2-8624-F5E435E8AE59}" srcOrd="1" destOrd="0" presId="urn:microsoft.com/office/officeart/2005/8/layout/hProcess11"/>
    <dgm:cxn modelId="{862AF5FE-DF18-4146-98F7-08D621059FC7}" type="presParOf" srcId="{3CF054F5-E97C-43F0-99D5-31C0122E777D}" destId="{401A34DB-6E5D-4E43-823E-BAD7BE040856}" srcOrd="2" destOrd="0" presId="urn:microsoft.com/office/officeart/2005/8/layout/hProcess11"/>
    <dgm:cxn modelId="{CACAF576-C44C-478C-B87C-B26A3EE4AAEE}" type="presParOf" srcId="{1AEBC2A4-9405-4831-B96F-1D12A5023A9B}" destId="{E9402F9B-BE27-4474-9E6D-DE0B1FC7F162}" srcOrd="1" destOrd="0" presId="urn:microsoft.com/office/officeart/2005/8/layout/hProcess11"/>
    <dgm:cxn modelId="{D228B0BD-5CA8-4143-BA44-9B85E4612E63}" type="presParOf" srcId="{1AEBC2A4-9405-4831-B96F-1D12A5023A9B}" destId="{FD5DCF71-9653-498A-B680-18813875DC76}" srcOrd="2" destOrd="0" presId="urn:microsoft.com/office/officeart/2005/8/layout/hProcess11"/>
    <dgm:cxn modelId="{BB72CAA6-A76D-4C41-BD46-87C5B2D9F664}" type="presParOf" srcId="{FD5DCF71-9653-498A-B680-18813875DC76}" destId="{DA2279CA-A6D0-4E6C-8E81-F1D083EFA9D5}" srcOrd="0" destOrd="0" presId="urn:microsoft.com/office/officeart/2005/8/layout/hProcess11"/>
    <dgm:cxn modelId="{35C2BE65-A605-426A-AD99-42585A507A3E}" type="presParOf" srcId="{FD5DCF71-9653-498A-B680-18813875DC76}" destId="{71CC8CAF-1304-4426-B08B-9675D016508F}" srcOrd="1" destOrd="0" presId="urn:microsoft.com/office/officeart/2005/8/layout/hProcess11"/>
    <dgm:cxn modelId="{504D93D5-AB3D-4093-A683-1436F63539A2}" type="presParOf" srcId="{FD5DCF71-9653-498A-B680-18813875DC76}" destId="{2D514B55-2EBB-4194-829D-15114FD309E2}" srcOrd="2" destOrd="0" presId="urn:microsoft.com/office/officeart/2005/8/layout/hProcess11"/>
    <dgm:cxn modelId="{82C10911-C1F6-4A3E-A6FC-D3EA662AE898}" type="presParOf" srcId="{1AEBC2A4-9405-4831-B96F-1D12A5023A9B}" destId="{DB357D21-6E2F-4D3E-A5F7-3EDFFF78C825}" srcOrd="3" destOrd="0" presId="urn:microsoft.com/office/officeart/2005/8/layout/hProcess11"/>
    <dgm:cxn modelId="{C74B8F6F-B991-47C8-AAE0-220583DCD708}" type="presParOf" srcId="{1AEBC2A4-9405-4831-B96F-1D12A5023A9B}" destId="{A0AD6DDA-B8E2-400C-9428-7E8EB310CD6A}" srcOrd="4" destOrd="0" presId="urn:microsoft.com/office/officeart/2005/8/layout/hProcess11"/>
    <dgm:cxn modelId="{33679EC3-85D6-4C45-8E81-25E8F7AB96E9}" type="presParOf" srcId="{A0AD6DDA-B8E2-400C-9428-7E8EB310CD6A}" destId="{4391926D-F618-45A3-85B8-7FEE5D397DE4}" srcOrd="0" destOrd="0" presId="urn:microsoft.com/office/officeart/2005/8/layout/hProcess11"/>
    <dgm:cxn modelId="{0F5D723D-4B70-4C4E-B6AA-73AEEF82254A}" type="presParOf" srcId="{A0AD6DDA-B8E2-400C-9428-7E8EB310CD6A}" destId="{ECCC50DA-3B7C-4D7C-AAF8-8C8B57FB3A48}" srcOrd="1" destOrd="0" presId="urn:microsoft.com/office/officeart/2005/8/layout/hProcess11"/>
    <dgm:cxn modelId="{2822F91F-7094-4899-A901-4E045A08747D}" type="presParOf" srcId="{A0AD6DDA-B8E2-400C-9428-7E8EB310CD6A}" destId="{5A4E57A7-561A-47B0-9B21-05BB4C4AFC2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4E81CA-DB10-4D47-AC60-74ED0DDD25D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D073325-9A76-43C5-89E0-94F76AA4F21C}">
      <dgm:prSet phldrT="[Szöveg]" custT="1"/>
      <dgm:spPr/>
      <dgm:t>
        <a:bodyPr/>
        <a:lstStyle/>
        <a:p>
          <a:r>
            <a:rPr lang="hu-HU" sz="1400" dirty="0" smtClean="0"/>
            <a:t>Külső tanácsadó</a:t>
          </a:r>
          <a:endParaRPr lang="hu-HU" sz="1400" dirty="0"/>
        </a:p>
      </dgm:t>
    </dgm:pt>
    <dgm:pt modelId="{24D67981-5382-46DD-9D81-04CEF175B630}" type="parTrans" cxnId="{32DA7CC6-D535-4CC4-A4E2-CA776D3D49D2}">
      <dgm:prSet/>
      <dgm:spPr/>
      <dgm:t>
        <a:bodyPr/>
        <a:lstStyle/>
        <a:p>
          <a:endParaRPr lang="hu-HU"/>
        </a:p>
      </dgm:t>
    </dgm:pt>
    <dgm:pt modelId="{20B0386D-E7DF-478F-A73F-0DCD9EAE32E0}" type="sibTrans" cxnId="{32DA7CC6-D535-4CC4-A4E2-CA776D3D49D2}">
      <dgm:prSet/>
      <dgm:spPr/>
      <dgm:t>
        <a:bodyPr/>
        <a:lstStyle/>
        <a:p>
          <a:endParaRPr lang="hu-HU"/>
        </a:p>
      </dgm:t>
    </dgm:pt>
    <dgm:pt modelId="{B7833631-7A1C-453C-B042-1F064E1113A6}">
      <dgm:prSet phldrT="[Szöveg]" custT="1"/>
      <dgm:spPr/>
      <dgm:t>
        <a:bodyPr/>
        <a:lstStyle/>
        <a:p>
          <a:r>
            <a:rPr lang="hu-HU" sz="1400" dirty="0" smtClean="0"/>
            <a:t>„hibás” ajánlattételi felhívás</a:t>
          </a:r>
          <a:endParaRPr lang="hu-HU" sz="1400" dirty="0"/>
        </a:p>
      </dgm:t>
    </dgm:pt>
    <dgm:pt modelId="{07C8379B-EFDD-40A3-9D2F-F008CA032CDF}" type="parTrans" cxnId="{5EFA07CF-96E5-4413-AA91-3A6D3CF14FD8}">
      <dgm:prSet/>
      <dgm:spPr/>
      <dgm:t>
        <a:bodyPr/>
        <a:lstStyle/>
        <a:p>
          <a:endParaRPr lang="hu-HU"/>
        </a:p>
      </dgm:t>
    </dgm:pt>
    <dgm:pt modelId="{067474DC-A3E6-4BB6-830A-DBC90BA8C65B}" type="sibTrans" cxnId="{5EFA07CF-96E5-4413-AA91-3A6D3CF14FD8}">
      <dgm:prSet/>
      <dgm:spPr/>
      <dgm:t>
        <a:bodyPr/>
        <a:lstStyle/>
        <a:p>
          <a:endParaRPr lang="hu-HU"/>
        </a:p>
      </dgm:t>
    </dgm:pt>
    <dgm:pt modelId="{6B7ADB54-0FF3-49F7-8FB5-B398D3C86366}">
      <dgm:prSet phldrT="[Szöveg]" custT="1"/>
      <dgm:spPr/>
      <dgm:t>
        <a:bodyPr/>
        <a:lstStyle/>
        <a:p>
          <a:r>
            <a:rPr lang="hu-HU" sz="1400" dirty="0" smtClean="0"/>
            <a:t>Összejátszás a külső tanácsadó segítségével;</a:t>
          </a:r>
          <a:endParaRPr lang="hu-HU" sz="1400" dirty="0"/>
        </a:p>
      </dgm:t>
    </dgm:pt>
    <dgm:pt modelId="{00FCBC0C-8591-4C72-8A2D-76187F80D342}" type="parTrans" cxnId="{9F5D1836-15BB-48E2-97BC-05D3698AFB55}">
      <dgm:prSet/>
      <dgm:spPr/>
      <dgm:t>
        <a:bodyPr/>
        <a:lstStyle/>
        <a:p>
          <a:endParaRPr lang="hu-HU"/>
        </a:p>
      </dgm:t>
    </dgm:pt>
    <dgm:pt modelId="{EBBB5411-B354-4139-B829-EDF4D3286930}" type="sibTrans" cxnId="{9F5D1836-15BB-48E2-97BC-05D3698AFB55}">
      <dgm:prSet/>
      <dgm:spPr/>
      <dgm:t>
        <a:bodyPr/>
        <a:lstStyle/>
        <a:p>
          <a:endParaRPr lang="hu-HU"/>
        </a:p>
      </dgm:t>
    </dgm:pt>
    <dgm:pt modelId="{82DA2ADA-5632-4628-AD94-516EBCB0C9CA}" type="pres">
      <dgm:prSet presAssocID="{2F4E81CA-DB10-4D47-AC60-74ED0DDD25D5}" presName="Name0" presStyleCnt="0">
        <dgm:presLayoutVars>
          <dgm:dir/>
          <dgm:resizeHandles val="exact"/>
        </dgm:presLayoutVars>
      </dgm:prSet>
      <dgm:spPr/>
    </dgm:pt>
    <dgm:pt modelId="{6A5D43F4-476F-4F5C-A102-E270BDA9D1E6}" type="pres">
      <dgm:prSet presAssocID="{2F4E81CA-DB10-4D47-AC60-74ED0DDD25D5}" presName="arrow" presStyleLbl="bgShp" presStyleIdx="0" presStyleCnt="1"/>
      <dgm:spPr/>
    </dgm:pt>
    <dgm:pt modelId="{1AEBC2A4-9405-4831-B96F-1D12A5023A9B}" type="pres">
      <dgm:prSet presAssocID="{2F4E81CA-DB10-4D47-AC60-74ED0DDD25D5}" presName="points" presStyleCnt="0"/>
      <dgm:spPr/>
    </dgm:pt>
    <dgm:pt modelId="{3CF054F5-E97C-43F0-99D5-31C0122E777D}" type="pres">
      <dgm:prSet presAssocID="{DD073325-9A76-43C5-89E0-94F76AA4F21C}" presName="compositeA" presStyleCnt="0"/>
      <dgm:spPr/>
    </dgm:pt>
    <dgm:pt modelId="{8F2DBA1B-C7BB-475C-822A-6E016E1F1BD4}" type="pres">
      <dgm:prSet presAssocID="{DD073325-9A76-43C5-89E0-94F76AA4F21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21E5AD-C91B-4EF2-8624-F5E435E8AE59}" type="pres">
      <dgm:prSet presAssocID="{DD073325-9A76-43C5-89E0-94F76AA4F21C}" presName="circleA" presStyleLbl="node1" presStyleIdx="0" presStyleCnt="3"/>
      <dgm:spPr/>
    </dgm:pt>
    <dgm:pt modelId="{401A34DB-6E5D-4E43-823E-BAD7BE040856}" type="pres">
      <dgm:prSet presAssocID="{DD073325-9A76-43C5-89E0-94F76AA4F21C}" presName="spaceA" presStyleCnt="0"/>
      <dgm:spPr/>
    </dgm:pt>
    <dgm:pt modelId="{E9402F9B-BE27-4474-9E6D-DE0B1FC7F162}" type="pres">
      <dgm:prSet presAssocID="{20B0386D-E7DF-478F-A73F-0DCD9EAE32E0}" presName="space" presStyleCnt="0"/>
      <dgm:spPr/>
    </dgm:pt>
    <dgm:pt modelId="{FD5DCF71-9653-498A-B680-18813875DC76}" type="pres">
      <dgm:prSet presAssocID="{B7833631-7A1C-453C-B042-1F064E1113A6}" presName="compositeB" presStyleCnt="0"/>
      <dgm:spPr/>
    </dgm:pt>
    <dgm:pt modelId="{DA2279CA-A6D0-4E6C-8E81-F1D083EFA9D5}" type="pres">
      <dgm:prSet presAssocID="{B7833631-7A1C-453C-B042-1F064E1113A6}" presName="textB" presStyleLbl="revTx" presStyleIdx="1" presStyleCnt="3" custLinFactNeighborX="-23698" custLinFactNeighborY="-42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CC8CAF-1304-4426-B08B-9675D016508F}" type="pres">
      <dgm:prSet presAssocID="{B7833631-7A1C-453C-B042-1F064E1113A6}" presName="circleB" presStyleLbl="node1" presStyleIdx="1" presStyleCnt="3" custLinFactX="-100000" custLinFactNeighborX="-145055" custLinFactNeighborY="837"/>
      <dgm:spPr/>
      <dgm:t>
        <a:bodyPr/>
        <a:lstStyle/>
        <a:p>
          <a:endParaRPr lang="hu-HU"/>
        </a:p>
      </dgm:t>
    </dgm:pt>
    <dgm:pt modelId="{2D514B55-2EBB-4194-829D-15114FD309E2}" type="pres">
      <dgm:prSet presAssocID="{B7833631-7A1C-453C-B042-1F064E1113A6}" presName="spaceB" presStyleCnt="0"/>
      <dgm:spPr/>
    </dgm:pt>
    <dgm:pt modelId="{DB357D21-6E2F-4D3E-A5F7-3EDFFF78C825}" type="pres">
      <dgm:prSet presAssocID="{067474DC-A3E6-4BB6-830A-DBC90BA8C65B}" presName="space" presStyleCnt="0"/>
      <dgm:spPr/>
    </dgm:pt>
    <dgm:pt modelId="{A0AD6DDA-B8E2-400C-9428-7E8EB310CD6A}" type="pres">
      <dgm:prSet presAssocID="{6B7ADB54-0FF3-49F7-8FB5-B398D3C86366}" presName="compositeA" presStyleCnt="0"/>
      <dgm:spPr/>
    </dgm:pt>
    <dgm:pt modelId="{4391926D-F618-45A3-85B8-7FEE5D397DE4}" type="pres">
      <dgm:prSet presAssocID="{6B7ADB54-0FF3-49F7-8FB5-B398D3C86366}" presName="textA" presStyleLbl="revTx" presStyleIdx="2" presStyleCnt="3" custScaleX="64164" custLinFactNeighborX="28509" custLinFactNeighborY="-1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CC50DA-3B7C-4D7C-AAF8-8C8B57FB3A48}" type="pres">
      <dgm:prSet presAssocID="{6B7ADB54-0FF3-49F7-8FB5-B398D3C86366}" presName="circleA" presStyleLbl="node1" presStyleIdx="2" presStyleCnt="3" custLinFactX="100000" custLinFactNeighborX="100252" custLinFactNeighborY="-1057"/>
      <dgm:spPr/>
    </dgm:pt>
    <dgm:pt modelId="{5A4E57A7-561A-47B0-9B21-05BB4C4AFC22}" type="pres">
      <dgm:prSet presAssocID="{6B7ADB54-0FF3-49F7-8FB5-B398D3C86366}" presName="spaceA" presStyleCnt="0"/>
      <dgm:spPr/>
    </dgm:pt>
  </dgm:ptLst>
  <dgm:cxnLst>
    <dgm:cxn modelId="{0E46E4CD-5E66-43D0-9B50-5EC5D20FC198}" type="presOf" srcId="{6B7ADB54-0FF3-49F7-8FB5-B398D3C86366}" destId="{4391926D-F618-45A3-85B8-7FEE5D397DE4}" srcOrd="0" destOrd="0" presId="urn:microsoft.com/office/officeart/2005/8/layout/hProcess11"/>
    <dgm:cxn modelId="{9F5D1836-15BB-48E2-97BC-05D3698AFB55}" srcId="{2F4E81CA-DB10-4D47-AC60-74ED0DDD25D5}" destId="{6B7ADB54-0FF3-49F7-8FB5-B398D3C86366}" srcOrd="2" destOrd="0" parTransId="{00FCBC0C-8591-4C72-8A2D-76187F80D342}" sibTransId="{EBBB5411-B354-4139-B829-EDF4D3286930}"/>
    <dgm:cxn modelId="{5EFA07CF-96E5-4413-AA91-3A6D3CF14FD8}" srcId="{2F4E81CA-DB10-4D47-AC60-74ED0DDD25D5}" destId="{B7833631-7A1C-453C-B042-1F064E1113A6}" srcOrd="1" destOrd="0" parTransId="{07C8379B-EFDD-40A3-9D2F-F008CA032CDF}" sibTransId="{067474DC-A3E6-4BB6-830A-DBC90BA8C65B}"/>
    <dgm:cxn modelId="{E41F3CA4-1009-4833-A19D-91F31BF350B2}" type="presOf" srcId="{B7833631-7A1C-453C-B042-1F064E1113A6}" destId="{DA2279CA-A6D0-4E6C-8E81-F1D083EFA9D5}" srcOrd="0" destOrd="0" presId="urn:microsoft.com/office/officeart/2005/8/layout/hProcess11"/>
    <dgm:cxn modelId="{22184D10-C452-43C5-81EE-B9ED42E61A1D}" type="presOf" srcId="{DD073325-9A76-43C5-89E0-94F76AA4F21C}" destId="{8F2DBA1B-C7BB-475C-822A-6E016E1F1BD4}" srcOrd="0" destOrd="0" presId="urn:microsoft.com/office/officeart/2005/8/layout/hProcess11"/>
    <dgm:cxn modelId="{3B522BDD-C1C4-4A1E-BF45-B3D1F5B51005}" type="presOf" srcId="{2F4E81CA-DB10-4D47-AC60-74ED0DDD25D5}" destId="{82DA2ADA-5632-4628-AD94-516EBCB0C9CA}" srcOrd="0" destOrd="0" presId="urn:microsoft.com/office/officeart/2005/8/layout/hProcess11"/>
    <dgm:cxn modelId="{32DA7CC6-D535-4CC4-A4E2-CA776D3D49D2}" srcId="{2F4E81CA-DB10-4D47-AC60-74ED0DDD25D5}" destId="{DD073325-9A76-43C5-89E0-94F76AA4F21C}" srcOrd="0" destOrd="0" parTransId="{24D67981-5382-46DD-9D81-04CEF175B630}" sibTransId="{20B0386D-E7DF-478F-A73F-0DCD9EAE32E0}"/>
    <dgm:cxn modelId="{6846602F-2EFB-452A-B001-AED048742B68}" type="presParOf" srcId="{82DA2ADA-5632-4628-AD94-516EBCB0C9CA}" destId="{6A5D43F4-476F-4F5C-A102-E270BDA9D1E6}" srcOrd="0" destOrd="0" presId="urn:microsoft.com/office/officeart/2005/8/layout/hProcess11"/>
    <dgm:cxn modelId="{7FD91B5E-1ECF-4360-8A8F-7B818C2E667E}" type="presParOf" srcId="{82DA2ADA-5632-4628-AD94-516EBCB0C9CA}" destId="{1AEBC2A4-9405-4831-B96F-1D12A5023A9B}" srcOrd="1" destOrd="0" presId="urn:microsoft.com/office/officeart/2005/8/layout/hProcess11"/>
    <dgm:cxn modelId="{ED9F24AD-0625-4E24-BF6F-E53744B0D508}" type="presParOf" srcId="{1AEBC2A4-9405-4831-B96F-1D12A5023A9B}" destId="{3CF054F5-E97C-43F0-99D5-31C0122E777D}" srcOrd="0" destOrd="0" presId="urn:microsoft.com/office/officeart/2005/8/layout/hProcess11"/>
    <dgm:cxn modelId="{C066D7E1-B289-4CA2-BB18-7D2032DDFDC8}" type="presParOf" srcId="{3CF054F5-E97C-43F0-99D5-31C0122E777D}" destId="{8F2DBA1B-C7BB-475C-822A-6E016E1F1BD4}" srcOrd="0" destOrd="0" presId="urn:microsoft.com/office/officeart/2005/8/layout/hProcess11"/>
    <dgm:cxn modelId="{2520AB21-0B10-4DC2-951A-F0B7C0B2D746}" type="presParOf" srcId="{3CF054F5-E97C-43F0-99D5-31C0122E777D}" destId="{0F21E5AD-C91B-4EF2-8624-F5E435E8AE59}" srcOrd="1" destOrd="0" presId="urn:microsoft.com/office/officeart/2005/8/layout/hProcess11"/>
    <dgm:cxn modelId="{9DD11BE6-DE43-4B00-B5D0-08D12B041030}" type="presParOf" srcId="{3CF054F5-E97C-43F0-99D5-31C0122E777D}" destId="{401A34DB-6E5D-4E43-823E-BAD7BE040856}" srcOrd="2" destOrd="0" presId="urn:microsoft.com/office/officeart/2005/8/layout/hProcess11"/>
    <dgm:cxn modelId="{96CBB3EA-FAB4-4133-BC8D-E95027368BF6}" type="presParOf" srcId="{1AEBC2A4-9405-4831-B96F-1D12A5023A9B}" destId="{E9402F9B-BE27-4474-9E6D-DE0B1FC7F162}" srcOrd="1" destOrd="0" presId="urn:microsoft.com/office/officeart/2005/8/layout/hProcess11"/>
    <dgm:cxn modelId="{39DF65F5-9ABF-462F-A56F-8223F5828D77}" type="presParOf" srcId="{1AEBC2A4-9405-4831-B96F-1D12A5023A9B}" destId="{FD5DCF71-9653-498A-B680-18813875DC76}" srcOrd="2" destOrd="0" presId="urn:microsoft.com/office/officeart/2005/8/layout/hProcess11"/>
    <dgm:cxn modelId="{2204B3BB-160D-4066-A106-D30C844BEEBE}" type="presParOf" srcId="{FD5DCF71-9653-498A-B680-18813875DC76}" destId="{DA2279CA-A6D0-4E6C-8E81-F1D083EFA9D5}" srcOrd="0" destOrd="0" presId="urn:microsoft.com/office/officeart/2005/8/layout/hProcess11"/>
    <dgm:cxn modelId="{57AFE288-B63E-4B86-81DE-45CED1767026}" type="presParOf" srcId="{FD5DCF71-9653-498A-B680-18813875DC76}" destId="{71CC8CAF-1304-4426-B08B-9675D016508F}" srcOrd="1" destOrd="0" presId="urn:microsoft.com/office/officeart/2005/8/layout/hProcess11"/>
    <dgm:cxn modelId="{B76B17FC-7AC4-4CE9-8BA6-68EC8A007AE7}" type="presParOf" srcId="{FD5DCF71-9653-498A-B680-18813875DC76}" destId="{2D514B55-2EBB-4194-829D-15114FD309E2}" srcOrd="2" destOrd="0" presId="urn:microsoft.com/office/officeart/2005/8/layout/hProcess11"/>
    <dgm:cxn modelId="{B4EF2935-DABC-49AE-9839-A02F9657D540}" type="presParOf" srcId="{1AEBC2A4-9405-4831-B96F-1D12A5023A9B}" destId="{DB357D21-6E2F-4D3E-A5F7-3EDFFF78C825}" srcOrd="3" destOrd="0" presId="urn:microsoft.com/office/officeart/2005/8/layout/hProcess11"/>
    <dgm:cxn modelId="{7040585F-7756-46E8-B1FF-9B81A70626ED}" type="presParOf" srcId="{1AEBC2A4-9405-4831-B96F-1D12A5023A9B}" destId="{A0AD6DDA-B8E2-400C-9428-7E8EB310CD6A}" srcOrd="4" destOrd="0" presId="urn:microsoft.com/office/officeart/2005/8/layout/hProcess11"/>
    <dgm:cxn modelId="{D97A7ABC-93F7-407F-BDAF-9E14AEEDDD66}" type="presParOf" srcId="{A0AD6DDA-B8E2-400C-9428-7E8EB310CD6A}" destId="{4391926D-F618-45A3-85B8-7FEE5D397DE4}" srcOrd="0" destOrd="0" presId="urn:microsoft.com/office/officeart/2005/8/layout/hProcess11"/>
    <dgm:cxn modelId="{52FCFFB5-DA98-4A13-911D-B7CDD0876514}" type="presParOf" srcId="{A0AD6DDA-B8E2-400C-9428-7E8EB310CD6A}" destId="{ECCC50DA-3B7C-4D7C-AAF8-8C8B57FB3A48}" srcOrd="1" destOrd="0" presId="urn:microsoft.com/office/officeart/2005/8/layout/hProcess11"/>
    <dgm:cxn modelId="{EA3C255F-E5B8-4B0E-AB50-E165D5564FF9}" type="presParOf" srcId="{A0AD6DDA-B8E2-400C-9428-7E8EB310CD6A}" destId="{5A4E57A7-561A-47B0-9B21-05BB4C4AFC2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EBB4-1892-40B7-A007-6C98A7742EDC}" type="datetimeFigureOut">
              <a:rPr lang="hu-HU" smtClean="0"/>
              <a:t>2017.11.17.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67FD2-D78C-4B2D-A4E1-B24E143EB4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20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BCECF-6F56-4C8C-AE1D-00498E6D642D}" type="datetimeFigureOut">
              <a:rPr lang="hu-HU" smtClean="0"/>
              <a:t>2017.11.17.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5A7C-ACD4-4400-9F71-2A37118D85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5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06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5A7C-ACD4-4400-9F71-2A37118D857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enti torny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5" y="792000"/>
            <a:ext cx="4857602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4800600"/>
            <a:ext cx="4569569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936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címm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482"/>
          <a:stretch/>
        </p:blipFill>
        <p:spPr>
          <a:xfrm>
            <a:off x="0" y="0"/>
            <a:ext cx="3888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2500" y="2852936"/>
            <a:ext cx="4103688" cy="3202264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492500" y="763200"/>
            <a:ext cx="4103688" cy="1801704"/>
          </a:xfrm>
        </p:spPr>
        <p:txBody>
          <a:bodyPr lIns="0" tIns="0" rIns="0" bIns="0"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809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nti 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4" y="792000"/>
            <a:ext cx="6981425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4800600"/>
            <a:ext cx="6988175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634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enti torny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5" y="2552042"/>
            <a:ext cx="4785593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764704"/>
            <a:ext cx="4785593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01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nti 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8575" y="2552042"/>
            <a:ext cx="6981425" cy="3501096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764704"/>
            <a:ext cx="6988175" cy="1252538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706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252800"/>
          </a:xfrm>
        </p:spPr>
        <p:txBody>
          <a:bodyPr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2552400"/>
            <a:ext cx="6993500" cy="3502800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0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nélkü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764704"/>
            <a:ext cx="6987600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132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nélkül toron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9600" y="764704"/>
            <a:ext cx="4640552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9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9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9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9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9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148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szöv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9843"/>
          <a:stretch/>
        </p:blipFill>
        <p:spPr>
          <a:xfrm>
            <a:off x="0" y="0"/>
            <a:ext cx="3672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2500" y="764704"/>
            <a:ext cx="4794700" cy="5290496"/>
          </a:xfrm>
        </p:spPr>
        <p:txBody>
          <a:bodyPr lIns="0" tIns="0" rIns="0" bIns="0" anchor="ctr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/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/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/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/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218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pel címmel söté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8269"/>
          <a:stretch/>
        </p:blipFill>
        <p:spPr>
          <a:xfrm>
            <a:off x="0" y="0"/>
            <a:ext cx="3816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2"/>
              </a:gs>
            </a:gsLst>
            <a:lin ang="5400000" scaled="0"/>
          </a:gradFill>
          <a:effectLst>
            <a:softEdge rad="469900"/>
          </a:effectLst>
        </p:spPr>
      </p:pic>
      <p:sp>
        <p:nvSpPr>
          <p:cNvPr id="2" name="Téglalap 1"/>
          <p:cNvSpPr/>
          <p:nvPr userDrawn="1"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1880" y="2852936"/>
            <a:ext cx="4104456" cy="3202264"/>
          </a:xfrm>
        </p:spPr>
        <p:txBody>
          <a:bodyPr lIns="0" tIns="0" rIns="0" bIns="0" anchor="t" anchorCtr="0"/>
          <a:lstStyle>
            <a:lvl1pPr marL="361950" indent="-361950">
              <a:lnSpc>
                <a:spcPct val="100000"/>
              </a:lnSpc>
              <a:buFont typeface="+mj-lt"/>
              <a:buAutoNum type="arabicPeriod"/>
              <a:defRPr sz="2000" b="0">
                <a:solidFill>
                  <a:schemeClr val="tx2"/>
                </a:solidFill>
              </a:defRPr>
            </a:lvl1pPr>
            <a:lvl2pPr marL="971550" indent="-514350">
              <a:lnSpc>
                <a:spcPct val="100000"/>
              </a:lnSpc>
              <a:buFont typeface="+mj-lt"/>
              <a:buAutoNum type="arabicPeriod"/>
              <a:defRPr sz="1800" b="0">
                <a:solidFill>
                  <a:schemeClr val="tx2"/>
                </a:solidFill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1400" b="0">
                <a:solidFill>
                  <a:schemeClr val="tx2"/>
                </a:solidFill>
              </a:defRPr>
            </a:lvl4pPr>
            <a:lvl5pPr marL="2286000" indent="-457200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491880" y="763200"/>
            <a:ext cx="4104456" cy="1801704"/>
          </a:xfrm>
        </p:spPr>
        <p:txBody>
          <a:bodyPr lIns="0" tIns="0" rIns="0" bIns="0"/>
          <a:lstStyle>
            <a:lvl1pPr algn="l">
              <a:lnSpc>
                <a:spcPct val="75000"/>
              </a:lnSpc>
              <a:defRPr lang="hu-HU" sz="4500" b="1" kern="120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647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57E7-69EE-44D9-8CB8-806CD8623A72}" type="datetimeFigureOut">
              <a:rPr lang="hu-HU" smtClean="0"/>
              <a:t>2017.11.17.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A90B-23DF-499B-B996-A41B175B0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4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sz="4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57E7-69EE-44D9-8CB8-806CD8623A72}" type="datetimeFigureOut">
              <a:rPr lang="hu-HU" smtClean="0"/>
              <a:t>2017.11.17.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A90B-23DF-499B-B996-A41B175B0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91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sz="4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43CE-9DDC-4B99-A3FF-17BEC6349FCD}" type="datetimeFigureOut">
              <a:rPr lang="hu-HU" smtClean="0"/>
              <a:t>2017.11.17.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D278-319D-41C7-BB6F-D0438A55C18F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" y="0"/>
            <a:ext cx="9093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artell.gvh.h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Korrupció</a:t>
            </a:r>
            <a:r>
              <a:rPr lang="en-US" dirty="0" smtClean="0"/>
              <a:t> </a:t>
            </a:r>
            <a:r>
              <a:rPr lang="hu-HU" dirty="0" smtClean="0"/>
              <a:t>és  közbeszerzési kartellek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8575" y="4800600"/>
            <a:ext cx="4857601" cy="12525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Bak</a:t>
            </a:r>
            <a:r>
              <a:rPr lang="hu-HU" dirty="0" smtClean="0"/>
              <a:t> </a:t>
            </a:r>
            <a:r>
              <a:rPr lang="en-GB" dirty="0" smtClean="0"/>
              <a:t>László</a:t>
            </a:r>
          </a:p>
          <a:p>
            <a:r>
              <a:rPr lang="hu-HU" dirty="0" smtClean="0"/>
              <a:t>Elnökhelyettes, Gazdasági Versenyhivatal</a:t>
            </a:r>
          </a:p>
          <a:p>
            <a:endParaRPr lang="en-GB" dirty="0" smtClean="0"/>
          </a:p>
          <a:p>
            <a:r>
              <a:rPr lang="hu-HU" b="1" dirty="0"/>
              <a:t>Átlátható, hozzáférhető és versenyképes </a:t>
            </a:r>
            <a:r>
              <a:rPr lang="hu-HU" b="1" dirty="0" smtClean="0"/>
              <a:t>közbeszerzés </a:t>
            </a:r>
            <a:r>
              <a:rPr lang="en-GB" dirty="0" smtClean="0"/>
              <a:t>– </a:t>
            </a:r>
            <a:r>
              <a:rPr lang="hu-HU" dirty="0" smtClean="0"/>
              <a:t>nemzetközi konferencia</a:t>
            </a:r>
          </a:p>
          <a:p>
            <a:r>
              <a:rPr lang="hu-HU" dirty="0" smtClean="0"/>
              <a:t>Budapest</a:t>
            </a:r>
            <a:endParaRPr lang="en-GB" dirty="0" smtClean="0"/>
          </a:p>
          <a:p>
            <a:r>
              <a:rPr lang="en-GB" dirty="0" smtClean="0"/>
              <a:t>2017</a:t>
            </a:r>
            <a:r>
              <a:rPr lang="hu-HU" dirty="0" smtClean="0"/>
              <a:t>. </a:t>
            </a:r>
            <a:r>
              <a:rPr lang="hu-HU" dirty="0"/>
              <a:t>n</a:t>
            </a:r>
            <a:r>
              <a:rPr lang="en-GB" dirty="0" err="1" smtClean="0"/>
              <a:t>ovember</a:t>
            </a:r>
            <a:r>
              <a:rPr lang="hu-HU" dirty="0" smtClean="0"/>
              <a:t> 14.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08162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/>
              <a:t>Lehetséges </a:t>
            </a:r>
            <a:r>
              <a:rPr lang="en-US" sz="3600" dirty="0"/>
              <a:t>s</a:t>
            </a:r>
            <a:r>
              <a:rPr lang="hu-HU" sz="3600" dirty="0"/>
              <a:t>z</a:t>
            </a:r>
            <a:r>
              <a:rPr lang="en-US" sz="3600" dirty="0" err="1"/>
              <a:t>cen</a:t>
            </a:r>
            <a:r>
              <a:rPr lang="hu-HU" sz="3600" dirty="0" err="1"/>
              <a:t>árió</a:t>
            </a:r>
            <a:r>
              <a:rPr lang="en-US" sz="3600" dirty="0"/>
              <a:t> II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hu-HU" sz="3600" dirty="0" smtClean="0"/>
              <a:t>összejátszás előtte-utána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52400"/>
            <a:ext cx="7537524" cy="3756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lvl="2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3772861"/>
              </p:ext>
            </p:extLst>
          </p:nvPr>
        </p:nvGraphicFramePr>
        <p:xfrm>
          <a:off x="4644008" y="2276872"/>
          <a:ext cx="3935760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Háromszög 5"/>
          <p:cNvSpPr/>
          <p:nvPr/>
        </p:nvSpPr>
        <p:spPr>
          <a:xfrm>
            <a:off x="1934778" y="2780928"/>
            <a:ext cx="961653" cy="648072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55576" y="4077072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019561" y="407707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419872" y="407707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555776" y="494116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259632" y="4941168"/>
            <a:ext cx="8423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1547664" y="4293096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2951820" y="4293096"/>
            <a:ext cx="3240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951820" y="3573016"/>
            <a:ext cx="468052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endCxn id="9" idx="0"/>
          </p:cNvCxnSpPr>
          <p:nvPr/>
        </p:nvCxnSpPr>
        <p:spPr>
          <a:xfrm>
            <a:off x="2415605" y="3573016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>
            <a:off x="1259632" y="3573016"/>
            <a:ext cx="590363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868144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Időtényező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56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08162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>Lehetséges </a:t>
            </a:r>
            <a:r>
              <a:rPr lang="en-US" sz="4000" dirty="0"/>
              <a:t>s</a:t>
            </a:r>
            <a:r>
              <a:rPr lang="hu-HU" sz="4000" dirty="0"/>
              <a:t>z</a:t>
            </a:r>
            <a:r>
              <a:rPr lang="en-US" sz="4000" dirty="0" err="1"/>
              <a:t>cen</a:t>
            </a:r>
            <a:r>
              <a:rPr lang="hu-HU" sz="4000" dirty="0" err="1"/>
              <a:t>árió</a:t>
            </a:r>
            <a:r>
              <a:rPr lang="en-US" sz="4000" dirty="0"/>
              <a:t> </a:t>
            </a:r>
            <a:r>
              <a:rPr lang="en-US" sz="3600" dirty="0" smtClean="0"/>
              <a:t>III.</a:t>
            </a:r>
            <a:br>
              <a:rPr lang="en-US" sz="3600" dirty="0" smtClean="0"/>
            </a:br>
            <a:r>
              <a:rPr lang="hu-HU" sz="2400" dirty="0"/>
              <a:t>műszaki </a:t>
            </a:r>
            <a:r>
              <a:rPr lang="hu-HU" sz="2400" dirty="0" smtClean="0"/>
              <a:t>specifikációk meghatározása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endParaRPr lang="en-US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52400"/>
            <a:ext cx="7537524" cy="3756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 smtClean="0"/>
              <a:t>	A </a:t>
            </a:r>
            <a:r>
              <a:rPr lang="hu-HU" dirty="0"/>
              <a:t>pályázati felhívásokért felelős közbeszerzési tisztviselők </a:t>
            </a:r>
            <a:r>
              <a:rPr lang="hu-HU" dirty="0" smtClean="0"/>
              <a:t>	szintén </a:t>
            </a:r>
            <a:r>
              <a:rPr lang="hu-HU" dirty="0"/>
              <a:t>felelősek </a:t>
            </a:r>
            <a:r>
              <a:rPr lang="hu-HU" dirty="0" smtClean="0"/>
              <a:t>voltak a </a:t>
            </a:r>
            <a:r>
              <a:rPr lang="hu-HU" dirty="0"/>
              <a:t>műszaki előírások </a:t>
            </a:r>
            <a:r>
              <a:rPr lang="hu-HU" dirty="0" smtClean="0"/>
              <a:t>meghatározásáért</a:t>
            </a:r>
            <a:endParaRPr lang="hu-HU" dirty="0"/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lvl="2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0102955"/>
              </p:ext>
            </p:extLst>
          </p:nvPr>
        </p:nvGraphicFramePr>
        <p:xfrm>
          <a:off x="1475656" y="4293096"/>
          <a:ext cx="6096000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08162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>Lehetséges </a:t>
            </a:r>
            <a:r>
              <a:rPr lang="en-US" sz="4000" dirty="0"/>
              <a:t>s</a:t>
            </a:r>
            <a:r>
              <a:rPr lang="hu-HU" sz="4000" dirty="0"/>
              <a:t>z</a:t>
            </a:r>
            <a:r>
              <a:rPr lang="en-US" sz="4000" dirty="0" err="1"/>
              <a:t>cen</a:t>
            </a:r>
            <a:r>
              <a:rPr lang="hu-HU" sz="4000" dirty="0" err="1"/>
              <a:t>árió</a:t>
            </a:r>
            <a:r>
              <a:rPr lang="en-US" sz="4000" dirty="0"/>
              <a:t> </a:t>
            </a:r>
            <a:r>
              <a:rPr lang="en-US" sz="3600" dirty="0"/>
              <a:t>I</a:t>
            </a:r>
            <a:r>
              <a:rPr lang="hu-HU" sz="3600" dirty="0"/>
              <a:t>V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hu-HU" sz="2700" dirty="0" smtClean="0"/>
              <a:t>„külső</a:t>
            </a:r>
            <a:r>
              <a:rPr lang="hu-HU" sz="2700" dirty="0"/>
              <a:t>” segítség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endParaRPr lang="en-US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52400"/>
            <a:ext cx="7537524" cy="3756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 smtClean="0"/>
              <a:t>Külső </a:t>
            </a:r>
            <a:r>
              <a:rPr lang="hu-HU" dirty="0"/>
              <a:t>tanácsadó segíti a pályázat műszaki specifikációinak előkészítését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lvl="2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0802069"/>
              </p:ext>
            </p:extLst>
          </p:nvPr>
        </p:nvGraphicFramePr>
        <p:xfrm>
          <a:off x="1475656" y="4293096"/>
          <a:ext cx="6096000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zis 5"/>
          <p:cNvSpPr/>
          <p:nvPr/>
        </p:nvSpPr>
        <p:spPr>
          <a:xfrm>
            <a:off x="5008513" y="5183845"/>
            <a:ext cx="197576" cy="1975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Szövegdoboz 3"/>
          <p:cNvSpPr txBox="1"/>
          <p:nvPr/>
        </p:nvSpPr>
        <p:spPr>
          <a:xfrm>
            <a:off x="3851920" y="4706838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M</a:t>
            </a:r>
            <a:r>
              <a:rPr lang="hu-HU" sz="1400" dirty="0" smtClean="0"/>
              <a:t>ódosított ajánlati felhívás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2646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 smtClean="0"/>
              <a:t>Szignalizáció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348880"/>
            <a:ext cx="7704856" cy="38884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hu-HU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Kbt. </a:t>
            </a:r>
            <a:r>
              <a:rPr lang="en-US" dirty="0" smtClean="0"/>
              <a:t>36</a:t>
            </a:r>
            <a:r>
              <a:rPr lang="hu-HU" dirty="0" smtClean="0"/>
              <a:t>. </a:t>
            </a:r>
            <a:r>
              <a:rPr lang="hu-HU" dirty="0"/>
              <a:t>§</a:t>
            </a:r>
            <a:r>
              <a:rPr lang="en-US" dirty="0" smtClean="0"/>
              <a:t> (2)</a:t>
            </a:r>
            <a:r>
              <a:rPr lang="hu-HU" dirty="0" smtClean="0"/>
              <a:t> </a:t>
            </a:r>
            <a:r>
              <a:rPr lang="hu-HU" dirty="0" err="1" smtClean="0"/>
              <a:t>bek</a:t>
            </a:r>
            <a:r>
              <a:rPr lang="hu-HU" dirty="0" smtClean="0"/>
              <a:t>.</a:t>
            </a:r>
            <a:r>
              <a:rPr lang="en-US" dirty="0" smtClean="0"/>
              <a:t>: „</a:t>
            </a:r>
            <a:r>
              <a:rPr lang="hu-HU" i="1" dirty="0"/>
              <a:t>nyilvánvaló </a:t>
            </a:r>
            <a:r>
              <a:rPr lang="hu-HU" i="1" dirty="0" smtClean="0"/>
              <a:t>megsértését észleli vagy azt alapos </a:t>
            </a:r>
            <a:r>
              <a:rPr lang="hu-HU" i="1" dirty="0"/>
              <a:t>okkal </a:t>
            </a:r>
            <a:r>
              <a:rPr lang="hu-HU" i="1" dirty="0" smtClean="0"/>
              <a:t>feltételezi”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Versenyjogi aggályait ne ossza meg az ajánlattevőkkel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„Házon belül” kérjen jogi segítséget</a:t>
            </a:r>
            <a:endParaRPr lang="hu-H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Keresse közvetlenül a GVH felderítőit!</a:t>
            </a: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Hatóságokkal való együttműködés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420888"/>
            <a:ext cx="7704856" cy="38884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Büntető </a:t>
            </a:r>
            <a:r>
              <a:rPr lang="hu-HU" dirty="0"/>
              <a:t>feljelentés</a:t>
            </a:r>
            <a:r>
              <a:rPr lang="en-US" dirty="0" smtClean="0"/>
              <a:t> (</a:t>
            </a:r>
            <a:r>
              <a:rPr lang="hu-HU" dirty="0" smtClean="0"/>
              <a:t>gyanú, jogi bizonyosság szintje</a:t>
            </a:r>
            <a:r>
              <a:rPr lang="en-US" dirty="0" smtClean="0"/>
              <a:t>?)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Rendőrségtől érkező információk </a:t>
            </a:r>
            <a:r>
              <a:rPr lang="en-US" dirty="0" smtClean="0"/>
              <a:t>(</a:t>
            </a:r>
            <a:r>
              <a:rPr lang="hu-HU" dirty="0" smtClean="0"/>
              <a:t>bizonyítékok átadhatósága és felhasználhatósága</a:t>
            </a:r>
            <a:r>
              <a:rPr lang="en-US" dirty="0" smtClean="0"/>
              <a:t>?)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Pacific Fruits </a:t>
            </a:r>
            <a:r>
              <a:rPr lang="en-US" dirty="0" smtClean="0"/>
              <a:t>C-469/15., </a:t>
            </a:r>
            <a:r>
              <a:rPr lang="en-US" dirty="0" err="1" smtClean="0">
                <a:sym typeface="Wingdings" panose="05000000000000000000" pitchFamily="2" charset="2"/>
              </a:rPr>
              <a:t>WebMindLicenses</a:t>
            </a:r>
            <a:r>
              <a:rPr lang="en-US" dirty="0" smtClean="0">
                <a:sym typeface="Wingdings" panose="05000000000000000000" pitchFamily="2" charset="2"/>
              </a:rPr>
              <a:t> C-419/14.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 panose="05000000000000000000" pitchFamily="2" charset="2"/>
              </a:rPr>
              <a:t>3.</a:t>
            </a:r>
            <a:r>
              <a:rPr lang="hu-HU" dirty="0" smtClean="0">
                <a:sym typeface="Wingdings" panose="05000000000000000000" pitchFamily="2" charset="2"/>
              </a:rPr>
              <a:t> Hatósági együttműködés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Konklúzió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827584" y="256490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hu-HU" dirty="0" smtClean="0"/>
              <a:t>A hatóságok közötti együttműködés szükségessége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u-HU" dirty="0" smtClean="0"/>
              <a:t>A versenyjogi </a:t>
            </a:r>
            <a:r>
              <a:rPr lang="hu-HU" dirty="0"/>
              <a:t>eszköztár hasznos </a:t>
            </a:r>
            <a:r>
              <a:rPr lang="hu-HU" dirty="0" smtClean="0"/>
              <a:t>lehet a </a:t>
            </a:r>
            <a:r>
              <a:rPr lang="hu-HU" dirty="0"/>
              <a:t>korrupció </a:t>
            </a:r>
            <a:r>
              <a:rPr lang="hu-HU" dirty="0" smtClean="0"/>
              <a:t>ellen is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OECD </a:t>
            </a:r>
            <a:r>
              <a:rPr lang="hu-HU" dirty="0" smtClean="0"/>
              <a:t>Iránymutatás a közbeszerzési kartellekkel szembeni </a:t>
            </a:r>
            <a:endParaRPr lang="hu-HU" dirty="0"/>
          </a:p>
          <a:p>
            <a:pPr lvl="1"/>
            <a:r>
              <a:rPr lang="hu-HU" dirty="0" smtClean="0"/>
              <a:t>fellépéshez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u-HU" dirty="0" smtClean="0"/>
              <a:t>Közbeszerzési tisztviselők versenyjogi képzése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u-HU" dirty="0" smtClean="0"/>
              <a:t>KKV-k képzése - </a:t>
            </a:r>
            <a:r>
              <a:rPr lang="hu-HU" dirty="0">
                <a:hlinkClick r:id="rId3"/>
              </a:rPr>
              <a:t>http://kartell.gvh.hu</a:t>
            </a:r>
            <a:r>
              <a:rPr lang="hu-HU" dirty="0" smtClean="0">
                <a:hlinkClick r:id="rId3"/>
              </a:rPr>
              <a:t>/</a:t>
            </a:r>
            <a:r>
              <a:rPr lang="hu-HU" dirty="0" smtClean="0"/>
              <a:t>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781"/>
            <a:ext cx="2194172" cy="298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2195736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7202" y="692696"/>
            <a:ext cx="6987600" cy="1513672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A szerző elismeri a vállalkozások ártatlanságának vélelmét!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u-HU" sz="2400" dirty="0" smtClean="0"/>
              <a:t>Az előadás a szerző saját véleményét tartalmazza és nem tekinthető a Gazdasági Versenyhivatal hivatalos álláspontjának.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52400"/>
            <a:ext cx="7537524" cy="37569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51367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Áttekintés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52400"/>
            <a:ext cx="7537524" cy="3756920"/>
          </a:xfrm>
        </p:spPr>
        <p:txBody>
          <a:bodyPr>
            <a:normAutofit/>
          </a:bodyPr>
          <a:lstStyle/>
          <a:p>
            <a:r>
              <a:rPr lang="hu-HU" dirty="0" smtClean="0"/>
              <a:t>Terminológia, hatásköri elhatárolás</a:t>
            </a:r>
          </a:p>
          <a:p>
            <a:r>
              <a:rPr lang="en-GB" dirty="0" err="1" smtClean="0"/>
              <a:t>Statis</a:t>
            </a:r>
            <a:r>
              <a:rPr lang="hu-HU" dirty="0" err="1" smtClean="0"/>
              <a:t>ztika</a:t>
            </a:r>
            <a:endParaRPr lang="en-GB" dirty="0" smtClean="0"/>
          </a:p>
          <a:p>
            <a:r>
              <a:rPr lang="hu-HU" dirty="0" smtClean="0"/>
              <a:t>Lehetséges korrupciós szcenáriók versenyellenes magatartások kapcsán</a:t>
            </a:r>
            <a:endParaRPr lang="en-GB" dirty="0" smtClean="0"/>
          </a:p>
          <a:p>
            <a:r>
              <a:rPr lang="hu-HU" dirty="0" err="1" smtClean="0"/>
              <a:t>Szignalizációs</a:t>
            </a:r>
            <a:r>
              <a:rPr lang="hu-HU" dirty="0" smtClean="0"/>
              <a:t> kötelezettség</a:t>
            </a:r>
          </a:p>
          <a:p>
            <a:r>
              <a:rPr lang="hu-HU" dirty="0" smtClean="0"/>
              <a:t>Hatóságok együttműködése</a:t>
            </a:r>
          </a:p>
          <a:p>
            <a:r>
              <a:rPr lang="hu-HU" dirty="0" smtClean="0"/>
              <a:t>Konklúzió</a:t>
            </a:r>
            <a:endParaRPr lang="en-GB" dirty="0" smtClean="0"/>
          </a:p>
          <a:p>
            <a:endParaRPr lang="en-GB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51367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Közbeszerzési kartell</a:t>
            </a:r>
            <a:r>
              <a:rPr lang="en-US" dirty="0" smtClean="0"/>
              <a:t> </a:t>
            </a:r>
            <a:r>
              <a:rPr lang="hu-HU" dirty="0" smtClean="0"/>
              <a:t>és</a:t>
            </a:r>
            <a:r>
              <a:rPr lang="en-US" dirty="0" smtClean="0"/>
              <a:t>/</a:t>
            </a:r>
            <a:r>
              <a:rPr lang="hu-HU" dirty="0" smtClean="0"/>
              <a:t>vagy</a:t>
            </a:r>
            <a:r>
              <a:rPr lang="en-US" dirty="0" smtClean="0"/>
              <a:t> </a:t>
            </a:r>
            <a:r>
              <a:rPr lang="hu-HU" dirty="0" smtClean="0"/>
              <a:t>korrupció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52400"/>
            <a:ext cx="7767686" cy="3756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A közbeszerzési kartell (b</a:t>
            </a:r>
            <a:r>
              <a:rPr lang="en-GB" dirty="0" smtClean="0">
                <a:sym typeface="Wingdings" panose="05000000000000000000" pitchFamily="2" charset="2"/>
              </a:rPr>
              <a:t>id-rigging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hu-HU" dirty="0" smtClean="0"/>
              <a:t>az </a:t>
            </a:r>
            <a:r>
              <a:rPr lang="hu-HU" dirty="0"/>
              <a:t>ajánlattevők közötti megállapodás, amely korlátozza vagy csökkenti a versenyt egy </a:t>
            </a:r>
            <a:r>
              <a:rPr lang="hu-HU" dirty="0" smtClean="0"/>
              <a:t>közbeszerzési eljárásban</a:t>
            </a:r>
          </a:p>
          <a:p>
            <a:pPr marL="0" indent="0">
              <a:buNone/>
            </a:pPr>
            <a:r>
              <a:rPr lang="hu-HU" dirty="0" smtClean="0"/>
              <a:t>      Lehetséges minták:</a:t>
            </a:r>
            <a:endParaRPr lang="en-GB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 smtClean="0">
                <a:sym typeface="Wingdings" panose="05000000000000000000" pitchFamily="2" charset="2"/>
              </a:rPr>
              <a:t>Színlelt ajánlattétel</a:t>
            </a:r>
            <a:endParaRPr lang="en-GB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 smtClean="0">
                <a:sym typeface="Wingdings" panose="05000000000000000000" pitchFamily="2" charset="2"/>
              </a:rPr>
              <a:t>Ajánlat elfojtás    </a:t>
            </a:r>
            <a:r>
              <a:rPr lang="hu-HU" b="1" dirty="0" smtClean="0">
                <a:solidFill>
                  <a:srgbClr val="EE6F01"/>
                </a:solidFill>
                <a:sym typeface="Wingdings" panose="05000000000000000000" pitchFamily="2" charset="2"/>
              </a:rPr>
              <a:t>          - eszközök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 smtClean="0">
                <a:sym typeface="Wingdings" panose="05000000000000000000" pitchFamily="2" charset="2"/>
              </a:rPr>
              <a:t>Körbenyerés</a:t>
            </a:r>
            <a:endParaRPr lang="en-GB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 smtClean="0">
                <a:sym typeface="Wingdings" panose="05000000000000000000" pitchFamily="2" charset="2"/>
              </a:rPr>
              <a:t>Piacfelosztás</a:t>
            </a:r>
            <a:r>
              <a:rPr lang="hu-HU" b="1" dirty="0" smtClean="0">
                <a:solidFill>
                  <a:srgbClr val="00CC00"/>
                </a:solidFill>
                <a:sym typeface="Wingdings" panose="05000000000000000000" pitchFamily="2" charset="2"/>
              </a:rPr>
              <a:t> </a:t>
            </a:r>
            <a:r>
              <a:rPr lang="hu-HU" b="1" dirty="0" smtClean="0">
                <a:solidFill>
                  <a:srgbClr val="EE6F01"/>
                </a:solidFill>
                <a:sym typeface="Wingdings" panose="05000000000000000000" pitchFamily="2" charset="2"/>
              </a:rPr>
              <a:t>– eredmény</a:t>
            </a:r>
            <a:endParaRPr lang="en-GB" b="1" dirty="0" smtClean="0">
              <a:solidFill>
                <a:srgbClr val="EE6F0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2. Korrupció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hu-HU" dirty="0" smtClean="0">
                <a:sym typeface="Wingdings" panose="05000000000000000000" pitchFamily="2" charset="2"/>
              </a:rPr>
              <a:t>köz érdekében eljáró személy hatalommal 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való visszaélése a személyes haszon érdekében</a:t>
            </a: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3. Két különböző</a:t>
            </a:r>
            <a:r>
              <a:rPr lang="en-GB" dirty="0" smtClean="0">
                <a:sym typeface="Wingdings" panose="05000000000000000000" pitchFamily="2" charset="2"/>
              </a:rPr>
              <a:t>,</a:t>
            </a:r>
            <a:r>
              <a:rPr lang="hu-HU" dirty="0" smtClean="0">
                <a:sym typeface="Wingdings" panose="05000000000000000000" pitchFamily="2" charset="2"/>
              </a:rPr>
              <a:t> de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egymással összefüggő magatartásforma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llipszis 3"/>
          <p:cNvSpPr/>
          <p:nvPr/>
        </p:nvSpPr>
        <p:spPr>
          <a:xfrm>
            <a:off x="5773985" y="3717032"/>
            <a:ext cx="2232248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GVH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6516216" y="5085184"/>
            <a:ext cx="2039155" cy="936104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Rendőrség / Ügyészség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3610000" y="4041068"/>
            <a:ext cx="144016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29764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Statis</a:t>
            </a:r>
            <a:r>
              <a:rPr lang="hu-HU" sz="3600" dirty="0" err="1" smtClean="0"/>
              <a:t>ztika</a:t>
            </a:r>
            <a:r>
              <a:rPr lang="hu-HU" sz="3600" dirty="0" smtClean="0"/>
              <a:t> I.</a:t>
            </a:r>
            <a:br>
              <a:rPr lang="hu-HU" sz="3600" dirty="0" smtClean="0"/>
            </a:br>
            <a:r>
              <a:rPr lang="hu-HU" sz="2800" dirty="0" smtClean="0"/>
              <a:t>közbeszerzési kartellben kiszabott bírság mértéke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552400"/>
            <a:ext cx="7537524" cy="37569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lvl="2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7" y="2276872"/>
            <a:ext cx="72728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297648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Statisztika II.</a:t>
            </a:r>
            <a:br>
              <a:rPr lang="hu-HU" sz="3600" dirty="0" smtClean="0"/>
            </a:br>
            <a:r>
              <a:rPr lang="hu-HU" sz="2800" dirty="0" smtClean="0"/>
              <a:t>indult kartell ügyek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389711" cy="28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8" y="2290049"/>
            <a:ext cx="793348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297648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Statisztika III.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églalap 2"/>
          <p:cNvSpPr/>
          <p:nvPr/>
        </p:nvSpPr>
        <p:spPr>
          <a:xfrm>
            <a:off x="899592" y="2690336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/>
              <a:t>2016‑ban a </a:t>
            </a:r>
            <a:r>
              <a:rPr lang="hu-HU" dirty="0" smtClean="0"/>
              <a:t>kartellezéssel </a:t>
            </a:r>
            <a:r>
              <a:rPr lang="hu-HU" dirty="0"/>
              <a:t>kapcsolatos jelzések </a:t>
            </a:r>
            <a:r>
              <a:rPr lang="hu-HU" dirty="0" smtClean="0"/>
              <a:t>kb. 60‑65</a:t>
            </a:r>
            <a:r>
              <a:rPr lang="hu-HU" dirty="0"/>
              <a:t>%‑</a:t>
            </a:r>
            <a:r>
              <a:rPr lang="hu-HU" dirty="0" smtClean="0"/>
              <a:t>a  közbeszerzési </a:t>
            </a:r>
            <a:r>
              <a:rPr lang="hu-HU" dirty="0"/>
              <a:t>eljárásokkal összefüggésben érkezett </a:t>
            </a:r>
            <a:r>
              <a:rPr lang="hu-HU" dirty="0" smtClean="0"/>
              <a:t>a GVH-hoz</a:t>
            </a:r>
          </a:p>
          <a:p>
            <a:endParaRPr lang="hu-H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>
                <a:sym typeface="Wingdings" panose="05000000000000000000" pitchFamily="2" charset="2"/>
              </a:rPr>
              <a:t>2013 </a:t>
            </a:r>
            <a:r>
              <a:rPr lang="hu-HU" dirty="0" smtClean="0">
                <a:sym typeface="Wingdings" panose="05000000000000000000" pitchFamily="2" charset="2"/>
              </a:rPr>
              <a:t>óta GVH </a:t>
            </a:r>
            <a:r>
              <a:rPr lang="hu-HU" dirty="0">
                <a:sym typeface="Wingdings" panose="05000000000000000000" pitchFamily="2" charset="2"/>
              </a:rPr>
              <a:t>7 ügyben </a:t>
            </a:r>
            <a:r>
              <a:rPr lang="hu-HU" dirty="0" smtClean="0">
                <a:sym typeface="Wingdings" panose="05000000000000000000" pitchFamily="2" charset="2"/>
              </a:rPr>
              <a:t>tett feljelentést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smtClean="0">
                <a:sym typeface="Wingdings" panose="05000000000000000000" pitchFamily="2" charset="2"/>
              </a:rPr>
              <a:t>Kartell ügyekben eljárás alá vont </a:t>
            </a:r>
            <a:r>
              <a:rPr lang="hu-HU" dirty="0">
                <a:sym typeface="Wingdings" panose="05000000000000000000" pitchFamily="2" charset="2"/>
              </a:rPr>
              <a:t>vállalkozások kb. 73</a:t>
            </a:r>
            <a:r>
              <a:rPr lang="hu-HU" dirty="0" smtClean="0">
                <a:sym typeface="Wingdings" panose="05000000000000000000" pitchFamily="2" charset="2"/>
              </a:rPr>
              <a:t>%-a KKV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/>
              <a:t>a</a:t>
            </a:r>
            <a:r>
              <a:rPr lang="hu-HU" dirty="0" smtClean="0"/>
              <a:t> GVH tapasztalatai szerint a közbeszerzési kartellek piacfelosztáshoz vezetnek, legtöbbször körbenyerés (</a:t>
            </a:r>
            <a:r>
              <a:rPr lang="hu-HU" dirty="0" err="1" smtClean="0">
                <a:sym typeface="Wingdings" panose="05000000000000000000" pitchFamily="2" charset="2"/>
              </a:rPr>
              <a:t>bid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rotation</a:t>
            </a:r>
            <a:r>
              <a:rPr lang="hu-HU" dirty="0" smtClean="0">
                <a:sym typeface="Wingdings" panose="05000000000000000000" pitchFamily="2" charset="2"/>
              </a:rPr>
              <a:t>) formájában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39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98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600" dirty="0" smtClean="0"/>
              <a:t>Lehetséges korrupciós szcenáriók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498029" y="2276872"/>
            <a:ext cx="81784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 </a:t>
            </a:r>
            <a:r>
              <a:rPr lang="hu-HU" sz="2000" dirty="0" err="1" smtClean="0"/>
              <a:t>sz</a:t>
            </a:r>
            <a:r>
              <a:rPr lang="en-US" sz="2000" dirty="0" err="1" smtClean="0"/>
              <a:t>cen</a:t>
            </a:r>
            <a:r>
              <a:rPr lang="hu-HU" sz="2000" dirty="0" err="1" smtClean="0"/>
              <a:t>áriók</a:t>
            </a:r>
            <a:r>
              <a:rPr lang="hu-HU" sz="2000" dirty="0" smtClean="0"/>
              <a:t> eltérőek</a:t>
            </a: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u-HU" dirty="0"/>
              <a:t>A korrupció közvetlenül </a:t>
            </a:r>
            <a:r>
              <a:rPr lang="hu-HU" dirty="0" smtClean="0"/>
              <a:t>szolgálja az összejátszási </a:t>
            </a:r>
            <a:r>
              <a:rPr lang="hu-HU" dirty="0"/>
              <a:t>tevékenységeket </a:t>
            </a:r>
            <a:endParaRPr lang="hu-HU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u-HU" dirty="0" smtClean="0"/>
              <a:t>Az összejátszó felek a korrupció eszközei</a:t>
            </a:r>
          </a:p>
          <a:p>
            <a:r>
              <a:rPr lang="en-US" dirty="0" smtClean="0"/>
              <a:t>2. </a:t>
            </a:r>
            <a:r>
              <a:rPr lang="hu-HU" sz="2000" dirty="0" smtClean="0"/>
              <a:t>Az időtényező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u-HU" dirty="0" smtClean="0"/>
              <a:t>A kronológiai sorrend és a kapcsolatok kulcsfontosságúak </a:t>
            </a:r>
          </a:p>
          <a:p>
            <a:r>
              <a:rPr lang="en-US" dirty="0" smtClean="0"/>
              <a:t>3. </a:t>
            </a:r>
            <a:r>
              <a:rPr lang="hu-HU" sz="2000" dirty="0" smtClean="0"/>
              <a:t>Jellemzők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u-HU" dirty="0" smtClean="0"/>
              <a:t>A nyertes kijelölése az ajánlattevők között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u-HU" dirty="0"/>
              <a:t>A közbeszerzési </a:t>
            </a:r>
            <a:r>
              <a:rPr lang="hu-HU" dirty="0" smtClean="0"/>
              <a:t>tisztviselő beavatása az ajánlattételt megelőző megállapodásról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u-HU" dirty="0"/>
              <a:t>A közbeszerzési tisztviselő meghatározza a </a:t>
            </a:r>
            <a:r>
              <a:rPr lang="hu-HU" dirty="0" smtClean="0"/>
              <a:t>tenderkiírást </a:t>
            </a:r>
            <a:r>
              <a:rPr lang="hu-HU" dirty="0"/>
              <a:t>vagy az értékelési kritériumokat az </a:t>
            </a:r>
            <a:r>
              <a:rPr lang="hu-HU" dirty="0" smtClean="0"/>
              <a:t>ajánlattevők megállapodására figyelemmel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u-HU" dirty="0"/>
              <a:t>Az </a:t>
            </a:r>
            <a:r>
              <a:rPr lang="hu-HU" dirty="0" smtClean="0"/>
              <a:t>ajánlattevők kartell-megállapodását a felek a közbeszerzési eljárás előtt vagy alatt hajtják végre</a:t>
            </a:r>
          </a:p>
        </p:txBody>
      </p:sp>
    </p:spTree>
    <p:extLst>
      <p:ext uri="{BB962C8B-B14F-4D97-AF65-F5344CB8AC3E}">
        <p14:creationId xmlns:p14="http://schemas.microsoft.com/office/powerpoint/2010/main" val="41756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4431239"/>
              </p:ext>
            </p:extLst>
          </p:nvPr>
        </p:nvGraphicFramePr>
        <p:xfrm>
          <a:off x="395536" y="2564904"/>
          <a:ext cx="8016552" cy="367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600" y="763200"/>
            <a:ext cx="6987600" cy="1297648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Lehetséges </a:t>
            </a:r>
            <a:r>
              <a:rPr lang="en-US" sz="3600" dirty="0" smtClean="0"/>
              <a:t>s</a:t>
            </a:r>
            <a:r>
              <a:rPr lang="hu-HU" sz="3600" dirty="0" smtClean="0"/>
              <a:t>z</a:t>
            </a:r>
            <a:r>
              <a:rPr lang="en-US" sz="3600" dirty="0" err="1" smtClean="0"/>
              <a:t>cen</a:t>
            </a:r>
            <a:r>
              <a:rPr lang="hu-HU" sz="3600" dirty="0" err="1" smtClean="0"/>
              <a:t>árió</a:t>
            </a:r>
            <a:r>
              <a:rPr lang="en-US" sz="3600" dirty="0" smtClean="0"/>
              <a:t> I.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71600" y="4481330"/>
            <a:ext cx="8212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u-HU" sz="1200" dirty="0" smtClean="0"/>
              <a:t>Pénzügyi támogatás</a:t>
            </a:r>
            <a:r>
              <a:rPr lang="en-US" sz="1200" dirty="0" smtClean="0"/>
              <a:t> 10%</a:t>
            </a:r>
            <a:endParaRPr lang="en-US" sz="12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1691680" y="4589487"/>
            <a:ext cx="52549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572000" y="3789040"/>
            <a:ext cx="347563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1600" dirty="0"/>
              <a:t>10% </a:t>
            </a:r>
            <a:r>
              <a:rPr lang="hu-HU" sz="1600" dirty="0" err="1"/>
              <a:t>-os</a:t>
            </a:r>
            <a:r>
              <a:rPr lang="hu-HU" sz="1600" dirty="0"/>
              <a:t> pénzügyi támogatás átruházása</a:t>
            </a:r>
            <a:endParaRPr lang="en-US" sz="1600" dirty="0"/>
          </a:p>
        </p:txBody>
      </p:sp>
      <p:sp>
        <p:nvSpPr>
          <p:cNvPr id="46" name="Balra nyíl 45"/>
          <p:cNvSpPr/>
          <p:nvPr/>
        </p:nvSpPr>
        <p:spPr>
          <a:xfrm>
            <a:off x="2224442" y="5867325"/>
            <a:ext cx="4227034" cy="21602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övegdoboz 46"/>
          <p:cNvSpPr txBox="1"/>
          <p:nvPr/>
        </p:nvSpPr>
        <p:spPr>
          <a:xfrm>
            <a:off x="2771800" y="59753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Alvállalkozás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45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VH ppt minta">
  <a:themeElements>
    <a:clrScheme name="GVH színek">
      <a:dk1>
        <a:srgbClr val="403C3A"/>
      </a:dk1>
      <a:lt1>
        <a:srgbClr val="948B5B"/>
      </a:lt1>
      <a:dk2>
        <a:srgbClr val="FFFFFF"/>
      </a:dk2>
      <a:lt2>
        <a:srgbClr val="FFFFFF"/>
      </a:lt2>
      <a:accent1>
        <a:srgbClr val="403C3A"/>
      </a:accent1>
      <a:accent2>
        <a:srgbClr val="908884"/>
      </a:accent2>
      <a:accent3>
        <a:srgbClr val="F6861F"/>
      </a:accent3>
      <a:accent4>
        <a:srgbClr val="F9B678"/>
      </a:accent4>
      <a:accent5>
        <a:srgbClr val="C1BA9A"/>
      </a:accent5>
      <a:accent6>
        <a:srgbClr val="00749F"/>
      </a:accent6>
      <a:hlink>
        <a:srgbClr val="0000FF"/>
      </a:hlink>
      <a:folHlink>
        <a:srgbClr val="800080"/>
      </a:folHlink>
    </a:clrScheme>
    <a:fontScheme name="GVH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ímdia lenti cím">
  <a:themeElements>
    <a:clrScheme name="GVH színek">
      <a:dk1>
        <a:srgbClr val="403C3A"/>
      </a:dk1>
      <a:lt1>
        <a:srgbClr val="948B5B"/>
      </a:lt1>
      <a:dk2>
        <a:srgbClr val="FFFFFF"/>
      </a:dk2>
      <a:lt2>
        <a:srgbClr val="FFFFFF"/>
      </a:lt2>
      <a:accent1>
        <a:srgbClr val="403C3A"/>
      </a:accent1>
      <a:accent2>
        <a:srgbClr val="908884"/>
      </a:accent2>
      <a:accent3>
        <a:srgbClr val="F6861F"/>
      </a:accent3>
      <a:accent4>
        <a:srgbClr val="F9B678"/>
      </a:accent4>
      <a:accent5>
        <a:srgbClr val="C1BA9A"/>
      </a:accent5>
      <a:accent6>
        <a:srgbClr val="00749F"/>
      </a:accent6>
      <a:hlink>
        <a:srgbClr val="0000FF"/>
      </a:hlink>
      <a:folHlink>
        <a:srgbClr val="800080"/>
      </a:folHlink>
    </a:clrScheme>
    <a:fontScheme name="GVH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rtalom">
  <a:themeElements>
    <a:clrScheme name="GVH színek">
      <a:dk1>
        <a:srgbClr val="403C3A"/>
      </a:dk1>
      <a:lt1>
        <a:srgbClr val="948B5B"/>
      </a:lt1>
      <a:dk2>
        <a:srgbClr val="FFFFFF"/>
      </a:dk2>
      <a:lt2>
        <a:srgbClr val="FFFFFF"/>
      </a:lt2>
      <a:accent1>
        <a:srgbClr val="403C3A"/>
      </a:accent1>
      <a:accent2>
        <a:srgbClr val="908884"/>
      </a:accent2>
      <a:accent3>
        <a:srgbClr val="F6861F"/>
      </a:accent3>
      <a:accent4>
        <a:srgbClr val="F9B678"/>
      </a:accent4>
      <a:accent5>
        <a:srgbClr val="C1BA9A"/>
      </a:accent5>
      <a:accent6>
        <a:srgbClr val="00749F"/>
      </a:accent6>
      <a:hlink>
        <a:srgbClr val="0000FF"/>
      </a:hlink>
      <a:folHlink>
        <a:srgbClr val="800080"/>
      </a:folHlink>
    </a:clrScheme>
    <a:fontScheme name="GVH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GVH ppt minta</Template>
  <TotalTime>3431</TotalTime>
  <Words>469</Words>
  <Application>Microsoft Office PowerPoint</Application>
  <PresentationFormat>Diavetítés a képernyőre (4:3 oldalarány)</PresentationFormat>
  <Paragraphs>200</Paragraphs>
  <Slides>15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GVH ppt minta</vt:lpstr>
      <vt:lpstr>Címdia lenti cím</vt:lpstr>
      <vt:lpstr>Tartalom</vt:lpstr>
      <vt:lpstr>Korrupció és  közbeszerzési kartellek</vt:lpstr>
      <vt:lpstr>A szerző elismeri a vállalkozások ártatlanságának vélelmét! Az előadás a szerző saját véleményét tartalmazza és nem tekinthető a Gazdasági Versenyhivatal hivatalos álláspontjának.</vt:lpstr>
      <vt:lpstr>Áttekintés</vt:lpstr>
      <vt:lpstr>Közbeszerzési kartell és/vagy korrupció?</vt:lpstr>
      <vt:lpstr>Statisztika I. közbeszerzési kartellben kiszabott bírság mértéke</vt:lpstr>
      <vt:lpstr>Statisztika II. indult kartell ügyek </vt:lpstr>
      <vt:lpstr>Statisztika III. </vt:lpstr>
      <vt:lpstr> Lehetséges korrupciós szcenáriók  </vt:lpstr>
      <vt:lpstr>Lehetséges szcenárió I. </vt:lpstr>
      <vt:lpstr>Lehetséges szcenárió II. összejátszás előtte-utána </vt:lpstr>
      <vt:lpstr> Lehetséges szcenárió III. műszaki specifikációk meghatározása  </vt:lpstr>
      <vt:lpstr> Lehetséges szcenárió IV. „külső” segítség  </vt:lpstr>
      <vt:lpstr>Szignalizáció</vt:lpstr>
      <vt:lpstr>Hatóságokkal való együttműködés</vt:lpstr>
      <vt:lpstr>Konklúzió</vt:lpstr>
    </vt:vector>
  </TitlesOfParts>
  <Company>GVH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a prezentáció az arculattervező ajánlásának megfelelő sablonnal készült diákat tartalmaz.</dc:title>
  <dc:creator>VERESS Bernadett dr.</dc:creator>
  <cp:lastModifiedBy>Bak László dr.</cp:lastModifiedBy>
  <cp:revision>244</cp:revision>
  <dcterms:created xsi:type="dcterms:W3CDTF">2017-05-31T08:01:05Z</dcterms:created>
  <dcterms:modified xsi:type="dcterms:W3CDTF">2017-11-17T08:39:37Z</dcterms:modified>
</cp:coreProperties>
</file>